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Email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 Project Presentation</a:t>
            </a:r>
          </a:p>
          <a:p>
            <a:r>
              <a:t>B. Tharun Prasath</a:t>
            </a:r>
          </a:p>
          <a:p>
            <a:r>
              <a:t>Register No: 2117240030156</a:t>
            </a:r>
          </a:p>
          <a:p>
            <a:r>
              <a:t>Rajalakshmi Institute of Technology</a:t>
            </a:r>
          </a:p>
          <a:p>
            <a:r>
              <a:t>Department of CSE (AI &amp; ML)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the digital age, email is essential for communication.</a:t>
            </a:r>
          </a:p>
          <a:p>
            <a:r>
              <a:t>Manual extraction of emails from large text data is time-consuming.</a:t>
            </a:r>
          </a:p>
          <a:p>
            <a:r>
              <a:t>This system uses Python and Regular Expressions (Regex) to automatically detect and extract valid email addresses from text or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Large volumes of unstructured text data make manual email extraction inefficient.</a:t>
            </a:r>
          </a:p>
          <a:p>
            <a:r>
              <a:t>Existing tools have limitations: low accuracy, no duplicate filtering, and privacy risks.</a:t>
            </a:r>
          </a:p>
          <a:p>
            <a:r>
              <a:t>Objective: Develop an automated, accurate, and secure system to extract valid email addresses using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an efficient and automated Email Detection System that accurately identifies, extracts, and validates email addresses using Python and Regex.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uses Regular Expressions (Regex) for pattern matching.</a:t>
            </a:r>
          </a:p>
          <a:p>
            <a:r>
              <a:t>Email format: username@domain.extension</a:t>
            </a:r>
          </a:p>
          <a:p>
            <a:r>
              <a:t>Algorithm steps:</a:t>
            </a:r>
          </a:p>
          <a:p>
            <a:r>
              <a:t>1. Input text</a:t>
            </a:r>
          </a:p>
          <a:p>
            <a:r>
              <a:t>2. Apply Regex pattern</a:t>
            </a:r>
          </a:p>
          <a:p>
            <a:r>
              <a:t>3. Validate &amp; clean</a:t>
            </a:r>
          </a:p>
          <a:p>
            <a:r>
              <a:t>4. Display or save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 based on Regex pattern matching.</a:t>
            </a:r>
          </a:p>
          <a:p>
            <a:r>
              <a:t>Regex pattern: [a-zA-Z0-9._%+-]+@[a-zA-Z0-9.-]+\.[a-zA-Z]{2,}</a:t>
            </a:r>
          </a:p>
          <a:p>
            <a:r>
              <a:t>Steps:</a:t>
            </a:r>
          </a:p>
          <a:p>
            <a:r>
              <a:t>1. Input text or file</a:t>
            </a:r>
          </a:p>
          <a:p>
            <a:r>
              <a:t>2. Apply Regex</a:t>
            </a:r>
          </a:p>
          <a:p>
            <a:r>
              <a:t>3. Remove duplicates</a:t>
            </a:r>
          </a:p>
          <a:p>
            <a:r>
              <a:t>4. Export results.</a:t>
            </a:r>
          </a:p>
          <a:p>
            <a:r>
              <a:t>Example: Extracts 'helpdesk@techinfo.com' and ignores invalid emails.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using Python libraries: re, pandas.</a:t>
            </a:r>
          </a:p>
          <a:p>
            <a:r>
              <a:t>Uses Regex for pattern detection and pandas for saving results.</a:t>
            </a:r>
          </a:p>
          <a:p>
            <a:r>
              <a:t>Output: Clean list of unique, valid email addresses.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Results:</a:t>
            </a:r>
          </a:p>
          <a:p>
            <a:r>
              <a:t>- High accuracy and speed.</a:t>
            </a:r>
          </a:p>
          <a:p>
            <a:r>
              <a:t>- Efficient duplicate removal.</a:t>
            </a:r>
          </a:p>
          <a:p>
            <a:r>
              <a:t>Future Enhancements:</a:t>
            </a:r>
          </a:p>
          <a:p>
            <a:r>
              <a:t>- GUI using Tkinter/Streamlit</a:t>
            </a:r>
          </a:p>
          <a:p>
            <a:r>
              <a:t>- Web scraping integration</a:t>
            </a:r>
          </a:p>
          <a:p>
            <a:r>
              <a:t>- Email verification APIs</a:t>
            </a:r>
          </a:p>
          <a:p>
            <a:r>
              <a:t>- ML-based detection</a:t>
            </a:r>
          </a:p>
          <a:p>
            <a:r>
              <a:t>- Multi-format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Mark Lutz (2013). Learning Python (5th Ed.) – O'Reilly Media.</a:t>
            </a:r>
          </a:p>
          <a:p>
            <a:r>
              <a:t>2. Wes McKinney (2017). Python for Data Analysis (2nd Ed.) – O'Reilly Media.</a:t>
            </a:r>
          </a:p>
          <a:p>
            <a:r>
              <a:t>3. Python 3 Documentation – https://docs.python.org/3/library/re.html</a:t>
            </a:r>
          </a:p>
          <a:p>
            <a:r>
              <a:t>4. Regular-Expressions.info – Tutorial on Regex.</a:t>
            </a:r>
          </a:p>
          <a:p>
            <a:r>
              <a:t>5. GeeksforGeeks – Python re.findall() Function.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Email Detection System</vt:lpstr>
      <vt:lpstr>Introduction</vt:lpstr>
      <vt:lpstr>Problem Statement</vt:lpstr>
      <vt:lpstr>Goal</vt:lpstr>
      <vt:lpstr>Theoretical Background</vt:lpstr>
      <vt:lpstr>Algorithm Explanation</vt:lpstr>
      <vt:lpstr>Implementation and Code</vt:lpstr>
      <vt:lpstr>Results and Future Enhancements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Detection System</dc:title>
  <dc:subject/>
  <dc:creator/>
  <cp:keywords/>
  <dc:description>generated using python-pptx</dc:description>
  <cp:lastModifiedBy>Admin</cp:lastModifiedBy>
  <cp:revision>1</cp:revision>
  <dcterms:created xsi:type="dcterms:W3CDTF">2013-01-27T09:14:16Z</dcterms:created>
  <dcterms:modified xsi:type="dcterms:W3CDTF">2025-10-31T05:24:12Z</dcterms:modified>
  <cp:category/>
</cp:coreProperties>
</file>