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1" r:id="rId8"/>
    <p:sldId id="262" r:id="rId9"/>
    <p:sldId id="265" r:id="rId10"/>
    <p:sldId id="263" r:id="rId11"/>
    <p:sldId id="266" r:id="rId12"/>
    <p:sldId id="267" r:id="rId13"/>
    <p:sldId id="268" r:id="rId14"/>
    <p:sldId id="269" r:id="rId15"/>
    <p:sldId id="270" r:id="rId16"/>
    <p:sldId id="271" r:id="rId17"/>
    <p:sldId id="272" r:id="rId18"/>
    <p:sldId id="274" r:id="rId19"/>
    <p:sldId id="276" r:id="rId20"/>
    <p:sldId id="273" r:id="rId21"/>
    <p:sldId id="275"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 Kumar Reddy" userId="d7a6c7f124b2d127" providerId="LiveId" clId="{E23B1010-CCE0-4B7F-962B-28CA88B766A3}"/>
    <pc:docChg chg="undo custSel addSld modSld sldOrd modMainMaster">
      <pc:chgData name="Bharath Kumar Reddy" userId="d7a6c7f124b2d127" providerId="LiveId" clId="{E23B1010-CCE0-4B7F-962B-28CA88B766A3}" dt="2021-05-11T03:25:43.415" v="2828"/>
      <pc:docMkLst>
        <pc:docMk/>
      </pc:docMkLst>
      <pc:sldChg chg="modTransition setBg">
        <pc:chgData name="Bharath Kumar Reddy" userId="d7a6c7f124b2d127" providerId="LiveId" clId="{E23B1010-CCE0-4B7F-962B-28CA88B766A3}" dt="2021-05-11T03:22:31.509" v="2794"/>
        <pc:sldMkLst>
          <pc:docMk/>
          <pc:sldMk cId="1907463144" sldId="256"/>
        </pc:sldMkLst>
      </pc:sldChg>
      <pc:sldChg chg="modSp modTransition">
        <pc:chgData name="Bharath Kumar Reddy" userId="d7a6c7f124b2d127" providerId="LiveId" clId="{E23B1010-CCE0-4B7F-962B-28CA88B766A3}" dt="2021-05-11T03:22:38.531" v="2795"/>
        <pc:sldMkLst>
          <pc:docMk/>
          <pc:sldMk cId="4090660134" sldId="257"/>
        </pc:sldMkLst>
        <pc:spChg chg="mod">
          <ac:chgData name="Bharath Kumar Reddy" userId="d7a6c7f124b2d127" providerId="LiveId" clId="{E23B1010-CCE0-4B7F-962B-28CA88B766A3}" dt="2021-05-11T03:17:40.159" v="2742"/>
          <ac:spMkLst>
            <pc:docMk/>
            <pc:sldMk cId="4090660134" sldId="257"/>
            <ac:spMk id="2" creationId="{1C06D176-B73C-4737-9BB7-73E583869772}"/>
          </ac:spMkLst>
        </pc:spChg>
        <pc:spChg chg="mod">
          <ac:chgData name="Bharath Kumar Reddy" userId="d7a6c7f124b2d127" providerId="LiveId" clId="{E23B1010-CCE0-4B7F-962B-28CA88B766A3}" dt="2021-05-11T03:17:40.159" v="2742"/>
          <ac:spMkLst>
            <pc:docMk/>
            <pc:sldMk cId="4090660134" sldId="257"/>
            <ac:spMk id="3" creationId="{435B81BC-F402-45F2-92E3-A284E240E15F}"/>
          </ac:spMkLst>
        </pc:spChg>
      </pc:sldChg>
      <pc:sldChg chg="modSp modTransition">
        <pc:chgData name="Bharath Kumar Reddy" userId="d7a6c7f124b2d127" providerId="LiveId" clId="{E23B1010-CCE0-4B7F-962B-28CA88B766A3}" dt="2021-05-11T03:22:42.528" v="2796"/>
        <pc:sldMkLst>
          <pc:docMk/>
          <pc:sldMk cId="3572705286" sldId="258"/>
        </pc:sldMkLst>
        <pc:spChg chg="mod">
          <ac:chgData name="Bharath Kumar Reddy" userId="d7a6c7f124b2d127" providerId="LiveId" clId="{E23B1010-CCE0-4B7F-962B-28CA88B766A3}" dt="2021-05-11T03:17:40.159" v="2742"/>
          <ac:spMkLst>
            <pc:docMk/>
            <pc:sldMk cId="3572705286" sldId="258"/>
            <ac:spMk id="2" creationId="{57F42A01-1806-4E9C-9784-D050D968A457}"/>
          </ac:spMkLst>
        </pc:spChg>
        <pc:spChg chg="mod">
          <ac:chgData name="Bharath Kumar Reddy" userId="d7a6c7f124b2d127" providerId="LiveId" clId="{E23B1010-CCE0-4B7F-962B-28CA88B766A3}" dt="2021-05-11T03:17:40.159" v="2742"/>
          <ac:spMkLst>
            <pc:docMk/>
            <pc:sldMk cId="3572705286" sldId="258"/>
            <ac:spMk id="3" creationId="{C008DAD0-2B1E-4455-931C-8C457949CF35}"/>
          </ac:spMkLst>
        </pc:spChg>
      </pc:sldChg>
      <pc:sldChg chg="modSp modTransition">
        <pc:chgData name="Bharath Kumar Reddy" userId="d7a6c7f124b2d127" providerId="LiveId" clId="{E23B1010-CCE0-4B7F-962B-28CA88B766A3}" dt="2021-05-11T03:22:52.663" v="2798"/>
        <pc:sldMkLst>
          <pc:docMk/>
          <pc:sldMk cId="3986555827" sldId="259"/>
        </pc:sldMkLst>
        <pc:spChg chg="mod">
          <ac:chgData name="Bharath Kumar Reddy" userId="d7a6c7f124b2d127" providerId="LiveId" clId="{E23B1010-CCE0-4B7F-962B-28CA88B766A3}" dt="2021-05-11T03:17:40.159" v="2742"/>
          <ac:spMkLst>
            <pc:docMk/>
            <pc:sldMk cId="3986555827" sldId="259"/>
            <ac:spMk id="2" creationId="{CD068002-B07F-4432-92D9-97E30BC22C4A}"/>
          </ac:spMkLst>
        </pc:spChg>
        <pc:spChg chg="mod">
          <ac:chgData name="Bharath Kumar Reddy" userId="d7a6c7f124b2d127" providerId="LiveId" clId="{E23B1010-CCE0-4B7F-962B-28CA88B766A3}" dt="2021-05-11T03:17:40.159" v="2742"/>
          <ac:spMkLst>
            <pc:docMk/>
            <pc:sldMk cId="3986555827" sldId="259"/>
            <ac:spMk id="3" creationId="{098C5D4E-7459-484B-BBD1-9C5DEF76B4FF}"/>
          </ac:spMkLst>
        </pc:spChg>
      </pc:sldChg>
      <pc:sldChg chg="modSp modTransition">
        <pc:chgData name="Bharath Kumar Reddy" userId="d7a6c7f124b2d127" providerId="LiveId" clId="{E23B1010-CCE0-4B7F-962B-28CA88B766A3}" dt="2021-05-11T03:22:59.229" v="2799"/>
        <pc:sldMkLst>
          <pc:docMk/>
          <pc:sldMk cId="1166067055" sldId="260"/>
        </pc:sldMkLst>
        <pc:spChg chg="mod">
          <ac:chgData name="Bharath Kumar Reddy" userId="d7a6c7f124b2d127" providerId="LiveId" clId="{E23B1010-CCE0-4B7F-962B-28CA88B766A3}" dt="2021-05-11T03:17:40.159" v="2742"/>
          <ac:spMkLst>
            <pc:docMk/>
            <pc:sldMk cId="1166067055" sldId="260"/>
            <ac:spMk id="2" creationId="{6A073ED8-91D9-455D-BD15-0497ADC3C134}"/>
          </ac:spMkLst>
        </pc:spChg>
        <pc:spChg chg="mod">
          <ac:chgData name="Bharath Kumar Reddy" userId="d7a6c7f124b2d127" providerId="LiveId" clId="{E23B1010-CCE0-4B7F-962B-28CA88B766A3}" dt="2021-05-11T03:17:40.159" v="2742"/>
          <ac:spMkLst>
            <pc:docMk/>
            <pc:sldMk cId="1166067055" sldId="260"/>
            <ac:spMk id="3" creationId="{ABF4E508-4747-4B49-8910-C529A7A13F28}"/>
          </ac:spMkLst>
        </pc:spChg>
      </pc:sldChg>
      <pc:sldChg chg="modSp mod modTransition">
        <pc:chgData name="Bharath Kumar Reddy" userId="d7a6c7f124b2d127" providerId="LiveId" clId="{E23B1010-CCE0-4B7F-962B-28CA88B766A3}" dt="2021-05-11T03:23:08.435" v="2800"/>
        <pc:sldMkLst>
          <pc:docMk/>
          <pc:sldMk cId="2377456031" sldId="261"/>
        </pc:sldMkLst>
        <pc:spChg chg="mod">
          <ac:chgData name="Bharath Kumar Reddy" userId="d7a6c7f124b2d127" providerId="LiveId" clId="{E23B1010-CCE0-4B7F-962B-28CA88B766A3}" dt="2021-05-11T03:17:40.159" v="2742"/>
          <ac:spMkLst>
            <pc:docMk/>
            <pc:sldMk cId="2377456031" sldId="261"/>
            <ac:spMk id="2" creationId="{0376807B-82D6-4D9E-A8B1-5934CE9BD718}"/>
          </ac:spMkLst>
        </pc:spChg>
        <pc:spChg chg="mod">
          <ac:chgData name="Bharath Kumar Reddy" userId="d7a6c7f124b2d127" providerId="LiveId" clId="{E23B1010-CCE0-4B7F-962B-28CA88B766A3}" dt="2021-05-11T03:22:05.789" v="2792" actId="20577"/>
          <ac:spMkLst>
            <pc:docMk/>
            <pc:sldMk cId="2377456031" sldId="261"/>
            <ac:spMk id="3" creationId="{44310A43-B214-471D-8A01-0D251C42DE86}"/>
          </ac:spMkLst>
        </pc:spChg>
      </pc:sldChg>
      <pc:sldChg chg="modSp modTransition">
        <pc:chgData name="Bharath Kumar Reddy" userId="d7a6c7f124b2d127" providerId="LiveId" clId="{E23B1010-CCE0-4B7F-962B-28CA88B766A3}" dt="2021-05-11T03:23:16.173" v="2801"/>
        <pc:sldMkLst>
          <pc:docMk/>
          <pc:sldMk cId="2868772991" sldId="262"/>
        </pc:sldMkLst>
        <pc:spChg chg="mod">
          <ac:chgData name="Bharath Kumar Reddy" userId="d7a6c7f124b2d127" providerId="LiveId" clId="{E23B1010-CCE0-4B7F-962B-28CA88B766A3}" dt="2021-05-11T03:17:40.159" v="2742"/>
          <ac:spMkLst>
            <pc:docMk/>
            <pc:sldMk cId="2868772991" sldId="262"/>
            <ac:spMk id="2" creationId="{9631579D-46D9-41B8-983D-FA5978F5A0E0}"/>
          </ac:spMkLst>
        </pc:spChg>
        <pc:spChg chg="mod">
          <ac:chgData name="Bharath Kumar Reddy" userId="d7a6c7f124b2d127" providerId="LiveId" clId="{E23B1010-CCE0-4B7F-962B-28CA88B766A3}" dt="2021-05-11T03:17:40.159" v="2742"/>
          <ac:spMkLst>
            <pc:docMk/>
            <pc:sldMk cId="2868772991" sldId="262"/>
            <ac:spMk id="3" creationId="{2A1BEB74-CD49-498B-AF6D-9ED22F496BFB}"/>
          </ac:spMkLst>
        </pc:spChg>
        <pc:spChg chg="mod">
          <ac:chgData name="Bharath Kumar Reddy" userId="d7a6c7f124b2d127" providerId="LiveId" clId="{E23B1010-CCE0-4B7F-962B-28CA88B766A3}" dt="2021-05-11T03:17:40.159" v="2742"/>
          <ac:spMkLst>
            <pc:docMk/>
            <pc:sldMk cId="2868772991" sldId="262"/>
            <ac:spMk id="4" creationId="{36156658-C36F-40A0-925A-985FE361BE17}"/>
          </ac:spMkLst>
        </pc:spChg>
      </pc:sldChg>
      <pc:sldChg chg="modTransition">
        <pc:chgData name="Bharath Kumar Reddy" userId="d7a6c7f124b2d127" providerId="LiveId" clId="{E23B1010-CCE0-4B7F-962B-28CA88B766A3}" dt="2021-05-11T03:23:32.266" v="2803"/>
        <pc:sldMkLst>
          <pc:docMk/>
          <pc:sldMk cId="47392732" sldId="263"/>
        </pc:sldMkLst>
      </pc:sldChg>
      <pc:sldChg chg="modSp modTransition">
        <pc:chgData name="Bharath Kumar Reddy" userId="d7a6c7f124b2d127" providerId="LiveId" clId="{E23B1010-CCE0-4B7F-962B-28CA88B766A3}" dt="2021-05-11T03:22:46.308" v="2797"/>
        <pc:sldMkLst>
          <pc:docMk/>
          <pc:sldMk cId="3398746368" sldId="264"/>
        </pc:sldMkLst>
        <pc:spChg chg="mod">
          <ac:chgData name="Bharath Kumar Reddy" userId="d7a6c7f124b2d127" providerId="LiveId" clId="{E23B1010-CCE0-4B7F-962B-28CA88B766A3}" dt="2021-05-11T03:17:40.159" v="2742"/>
          <ac:spMkLst>
            <pc:docMk/>
            <pc:sldMk cId="3398746368" sldId="264"/>
            <ac:spMk id="2" creationId="{0B939A4C-F1A7-4EA6-82B0-9A33521FE4E4}"/>
          </ac:spMkLst>
        </pc:spChg>
      </pc:sldChg>
      <pc:sldChg chg="modTransition">
        <pc:chgData name="Bharath Kumar Reddy" userId="d7a6c7f124b2d127" providerId="LiveId" clId="{E23B1010-CCE0-4B7F-962B-28CA88B766A3}" dt="2021-05-11T03:23:23.437" v="2802"/>
        <pc:sldMkLst>
          <pc:docMk/>
          <pc:sldMk cId="2664506207" sldId="265"/>
        </pc:sldMkLst>
      </pc:sldChg>
      <pc:sldChg chg="modSp modTransition">
        <pc:chgData name="Bharath Kumar Reddy" userId="d7a6c7f124b2d127" providerId="LiveId" clId="{E23B1010-CCE0-4B7F-962B-28CA88B766A3}" dt="2021-05-11T03:23:41.292" v="2804"/>
        <pc:sldMkLst>
          <pc:docMk/>
          <pc:sldMk cId="224808599" sldId="266"/>
        </pc:sldMkLst>
        <pc:spChg chg="mod">
          <ac:chgData name="Bharath Kumar Reddy" userId="d7a6c7f124b2d127" providerId="LiveId" clId="{E23B1010-CCE0-4B7F-962B-28CA88B766A3}" dt="2021-05-11T03:17:40.159" v="2742"/>
          <ac:spMkLst>
            <pc:docMk/>
            <pc:sldMk cId="224808599" sldId="266"/>
            <ac:spMk id="2" creationId="{172CFDC3-24DF-4416-B827-86957ECB9E01}"/>
          </ac:spMkLst>
        </pc:spChg>
        <pc:spChg chg="mod">
          <ac:chgData name="Bharath Kumar Reddy" userId="d7a6c7f124b2d127" providerId="LiveId" clId="{E23B1010-CCE0-4B7F-962B-28CA88B766A3}" dt="2021-05-11T03:17:40.159" v="2742"/>
          <ac:spMkLst>
            <pc:docMk/>
            <pc:sldMk cId="224808599" sldId="266"/>
            <ac:spMk id="10" creationId="{47F09F97-7F0E-48B1-8D4B-431ED4748C6C}"/>
          </ac:spMkLst>
        </pc:spChg>
        <pc:spChg chg="mod">
          <ac:chgData name="Bharath Kumar Reddy" userId="d7a6c7f124b2d127" providerId="LiveId" clId="{E23B1010-CCE0-4B7F-962B-28CA88B766A3}" dt="2021-05-11T03:17:40.159" v="2742"/>
          <ac:spMkLst>
            <pc:docMk/>
            <pc:sldMk cId="224808599" sldId="266"/>
            <ac:spMk id="11" creationId="{676DD9E2-63B3-4191-AA08-9095C0C05B11}"/>
          </ac:spMkLst>
        </pc:spChg>
      </pc:sldChg>
      <pc:sldChg chg="addSp delSp modSp mod modTransition">
        <pc:chgData name="Bharath Kumar Reddy" userId="d7a6c7f124b2d127" providerId="LiveId" clId="{E23B1010-CCE0-4B7F-962B-28CA88B766A3}" dt="2021-05-11T03:23:48.717" v="2805"/>
        <pc:sldMkLst>
          <pc:docMk/>
          <pc:sldMk cId="299227922" sldId="267"/>
        </pc:sldMkLst>
        <pc:spChg chg="mod">
          <ac:chgData name="Bharath Kumar Reddy" userId="d7a6c7f124b2d127" providerId="LiveId" clId="{E23B1010-CCE0-4B7F-962B-28CA88B766A3}" dt="2021-05-11T03:17:40.159" v="2742"/>
          <ac:spMkLst>
            <pc:docMk/>
            <pc:sldMk cId="299227922" sldId="267"/>
            <ac:spMk id="2" creationId="{6B78F3D8-CEEE-4F32-A317-921BBAC9822C}"/>
          </ac:spMkLst>
        </pc:spChg>
        <pc:spChg chg="mod">
          <ac:chgData name="Bharath Kumar Reddy" userId="d7a6c7f124b2d127" providerId="LiveId" clId="{E23B1010-CCE0-4B7F-962B-28CA88B766A3}" dt="2021-05-11T03:17:40.159" v="2742"/>
          <ac:spMkLst>
            <pc:docMk/>
            <pc:sldMk cId="299227922" sldId="267"/>
            <ac:spMk id="3" creationId="{1C6DED06-FB1B-4575-BC8A-7D86255F3345}"/>
          </ac:spMkLst>
        </pc:spChg>
        <pc:spChg chg="del">
          <ac:chgData name="Bharath Kumar Reddy" userId="d7a6c7f124b2d127" providerId="LiveId" clId="{E23B1010-CCE0-4B7F-962B-28CA88B766A3}" dt="2021-05-11T01:09:05.855" v="163" actId="22"/>
          <ac:spMkLst>
            <pc:docMk/>
            <pc:sldMk cId="299227922" sldId="267"/>
            <ac:spMk id="4" creationId="{F8FC0A3A-2C8C-4B1F-9562-C016508B431A}"/>
          </ac:spMkLst>
        </pc:spChg>
        <pc:spChg chg="add del mod">
          <ac:chgData name="Bharath Kumar Reddy" userId="d7a6c7f124b2d127" providerId="LiveId" clId="{E23B1010-CCE0-4B7F-962B-28CA88B766A3}" dt="2021-05-11T01:13:16.105" v="188"/>
          <ac:spMkLst>
            <pc:docMk/>
            <pc:sldMk cId="299227922" sldId="267"/>
            <ac:spMk id="10" creationId="{8C26764B-0EE6-4C0D-B27F-8D94BD9939E7}"/>
          </ac:spMkLst>
        </pc:spChg>
        <pc:picChg chg="add del mod ord">
          <ac:chgData name="Bharath Kumar Reddy" userId="d7a6c7f124b2d127" providerId="LiveId" clId="{E23B1010-CCE0-4B7F-962B-28CA88B766A3}" dt="2021-05-11T01:12:42.183" v="179" actId="21"/>
          <ac:picMkLst>
            <pc:docMk/>
            <pc:sldMk cId="299227922" sldId="267"/>
            <ac:picMk id="6" creationId="{10ADDDC6-1DFC-4D8D-9A41-DB5F1B09F101}"/>
          </ac:picMkLst>
        </pc:picChg>
        <pc:picChg chg="add del mod">
          <ac:chgData name="Bharath Kumar Reddy" userId="d7a6c7f124b2d127" providerId="LiveId" clId="{E23B1010-CCE0-4B7F-962B-28CA88B766A3}" dt="2021-05-11T01:13:11.231" v="187" actId="21"/>
          <ac:picMkLst>
            <pc:docMk/>
            <pc:sldMk cId="299227922" sldId="267"/>
            <ac:picMk id="8" creationId="{D51C43F7-D983-4804-9E35-16FDD24602D3}"/>
          </ac:picMkLst>
        </pc:picChg>
        <pc:picChg chg="add mod">
          <ac:chgData name="Bharath Kumar Reddy" userId="d7a6c7f124b2d127" providerId="LiveId" clId="{E23B1010-CCE0-4B7F-962B-28CA88B766A3}" dt="2021-05-11T03:17:40.159" v="2742"/>
          <ac:picMkLst>
            <pc:docMk/>
            <pc:sldMk cId="299227922" sldId="267"/>
            <ac:picMk id="11" creationId="{2666124B-7771-47DE-A0C7-874C9B3D2CF5}"/>
          </ac:picMkLst>
        </pc:picChg>
      </pc:sldChg>
      <pc:sldChg chg="addSp modSp new mod modTransition">
        <pc:chgData name="Bharath Kumar Reddy" userId="d7a6c7f124b2d127" providerId="LiveId" clId="{E23B1010-CCE0-4B7F-962B-28CA88B766A3}" dt="2021-05-11T03:23:56.769" v="2806"/>
        <pc:sldMkLst>
          <pc:docMk/>
          <pc:sldMk cId="604958305" sldId="268"/>
        </pc:sldMkLst>
        <pc:picChg chg="add mod">
          <ac:chgData name="Bharath Kumar Reddy" userId="d7a6c7f124b2d127" providerId="LiveId" clId="{E23B1010-CCE0-4B7F-962B-28CA88B766A3}" dt="2021-05-11T01:10:59.471" v="172" actId="14100"/>
          <ac:picMkLst>
            <pc:docMk/>
            <pc:sldMk cId="604958305" sldId="268"/>
            <ac:picMk id="3" creationId="{278EEB96-02FF-4409-A367-BFB578D15EBB}"/>
          </ac:picMkLst>
        </pc:picChg>
        <pc:picChg chg="add mod">
          <ac:chgData name="Bharath Kumar Reddy" userId="d7a6c7f124b2d127" providerId="LiveId" clId="{E23B1010-CCE0-4B7F-962B-28CA88B766A3}" dt="2021-05-11T01:11:08.006" v="175" actId="14100"/>
          <ac:picMkLst>
            <pc:docMk/>
            <pc:sldMk cId="604958305" sldId="268"/>
            <ac:picMk id="5" creationId="{C3DC8831-4947-4748-BC58-DCC6107FE2B9}"/>
          </ac:picMkLst>
        </pc:picChg>
        <pc:picChg chg="add mod">
          <ac:chgData name="Bharath Kumar Reddy" userId="d7a6c7f124b2d127" providerId="LiveId" clId="{E23B1010-CCE0-4B7F-962B-28CA88B766A3}" dt="2021-05-11T01:13:00.207" v="184" actId="14100"/>
          <ac:picMkLst>
            <pc:docMk/>
            <pc:sldMk cId="604958305" sldId="268"/>
            <ac:picMk id="6" creationId="{54944549-5F39-4374-8839-FE57DB0C2CCE}"/>
          </ac:picMkLst>
        </pc:picChg>
      </pc:sldChg>
      <pc:sldChg chg="addSp delSp modSp new mod modTransition">
        <pc:chgData name="Bharath Kumar Reddy" userId="d7a6c7f124b2d127" providerId="LiveId" clId="{E23B1010-CCE0-4B7F-962B-28CA88B766A3}" dt="2021-05-11T03:24:04.489" v="2807"/>
        <pc:sldMkLst>
          <pc:docMk/>
          <pc:sldMk cId="687569623" sldId="269"/>
        </pc:sldMkLst>
        <pc:spChg chg="mod">
          <ac:chgData name="Bharath Kumar Reddy" userId="d7a6c7f124b2d127" providerId="LiveId" clId="{E23B1010-CCE0-4B7F-962B-28CA88B766A3}" dt="2021-05-11T03:17:40.159" v="2742"/>
          <ac:spMkLst>
            <pc:docMk/>
            <pc:sldMk cId="687569623" sldId="269"/>
            <ac:spMk id="2" creationId="{B7A62DFE-AEB7-4C6E-A328-CB328D4BE9F9}"/>
          </ac:spMkLst>
        </pc:spChg>
        <pc:spChg chg="mod">
          <ac:chgData name="Bharath Kumar Reddy" userId="d7a6c7f124b2d127" providerId="LiveId" clId="{E23B1010-CCE0-4B7F-962B-28CA88B766A3}" dt="2021-05-11T03:17:40.159" v="2742"/>
          <ac:spMkLst>
            <pc:docMk/>
            <pc:sldMk cId="687569623" sldId="269"/>
            <ac:spMk id="3" creationId="{BB625279-BFC7-41DD-9DEE-01401FF09159}"/>
          </ac:spMkLst>
        </pc:spChg>
        <pc:spChg chg="del">
          <ac:chgData name="Bharath Kumar Reddy" userId="d7a6c7f124b2d127" providerId="LiveId" clId="{E23B1010-CCE0-4B7F-962B-28CA88B766A3}" dt="2021-05-11T01:19:49.820" v="517" actId="22"/>
          <ac:spMkLst>
            <pc:docMk/>
            <pc:sldMk cId="687569623" sldId="269"/>
            <ac:spMk id="4" creationId="{07C950F9-BF9D-4C34-8011-21E25031ED8C}"/>
          </ac:spMkLst>
        </pc:spChg>
        <pc:picChg chg="add mod ord">
          <ac:chgData name="Bharath Kumar Reddy" userId="d7a6c7f124b2d127" providerId="LiveId" clId="{E23B1010-CCE0-4B7F-962B-28CA88B766A3}" dt="2021-05-11T01:19:58.200" v="519" actId="14100"/>
          <ac:picMkLst>
            <pc:docMk/>
            <pc:sldMk cId="687569623" sldId="269"/>
            <ac:picMk id="6" creationId="{CBD4A39E-C6CB-4647-90DF-868A22782E41}"/>
          </ac:picMkLst>
        </pc:picChg>
      </pc:sldChg>
      <pc:sldChg chg="addSp delSp modSp new mod modTransition modClrScheme chgLayout">
        <pc:chgData name="Bharath Kumar Reddy" userId="d7a6c7f124b2d127" providerId="LiveId" clId="{E23B1010-CCE0-4B7F-962B-28CA88B766A3}" dt="2021-05-11T03:24:09.938" v="2808"/>
        <pc:sldMkLst>
          <pc:docMk/>
          <pc:sldMk cId="134573668" sldId="270"/>
        </pc:sldMkLst>
        <pc:spChg chg="add mod">
          <ac:chgData name="Bharath Kumar Reddy" userId="d7a6c7f124b2d127" providerId="LiveId" clId="{E23B1010-CCE0-4B7F-962B-28CA88B766A3}" dt="2021-05-11T03:17:40.159" v="2742"/>
          <ac:spMkLst>
            <pc:docMk/>
            <pc:sldMk cId="134573668" sldId="270"/>
            <ac:spMk id="2" creationId="{1CC3F42C-6246-47CA-B115-1FB7B05E71E5}"/>
          </ac:spMkLst>
        </pc:spChg>
        <pc:spChg chg="add del mod">
          <ac:chgData name="Bharath Kumar Reddy" userId="d7a6c7f124b2d127" providerId="LiveId" clId="{E23B1010-CCE0-4B7F-962B-28CA88B766A3}" dt="2021-05-11T01:21:00.417" v="537" actId="22"/>
          <ac:spMkLst>
            <pc:docMk/>
            <pc:sldMk cId="134573668" sldId="270"/>
            <ac:spMk id="3" creationId="{1BA6BEDC-4E6C-4F1D-9295-4643735F62C8}"/>
          </ac:spMkLst>
        </pc:spChg>
        <pc:spChg chg="add del mod">
          <ac:chgData name="Bharath Kumar Reddy" userId="d7a6c7f124b2d127" providerId="LiveId" clId="{E23B1010-CCE0-4B7F-962B-28CA88B766A3}" dt="2021-05-11T01:21:51.383" v="538" actId="22"/>
          <ac:spMkLst>
            <pc:docMk/>
            <pc:sldMk cId="134573668" sldId="270"/>
            <ac:spMk id="4" creationId="{90948A01-677B-4C93-A8AA-0E27289FB7FF}"/>
          </ac:spMkLst>
        </pc:spChg>
        <pc:spChg chg="add del mod">
          <ac:chgData name="Bharath Kumar Reddy" userId="d7a6c7f124b2d127" providerId="LiveId" clId="{E23B1010-CCE0-4B7F-962B-28CA88B766A3}" dt="2021-05-11T01:22:42.884" v="541" actId="22"/>
          <ac:spMkLst>
            <pc:docMk/>
            <pc:sldMk cId="134573668" sldId="270"/>
            <ac:spMk id="10" creationId="{3FE0446A-C973-4393-8E4A-F15DCB3A1CDF}"/>
          </ac:spMkLst>
        </pc:spChg>
        <pc:picChg chg="add mod ord">
          <ac:chgData name="Bharath Kumar Reddy" userId="d7a6c7f124b2d127" providerId="LiveId" clId="{E23B1010-CCE0-4B7F-962B-28CA88B766A3}" dt="2021-05-11T01:23:02.834" v="550" actId="14100"/>
          <ac:picMkLst>
            <pc:docMk/>
            <pc:sldMk cId="134573668" sldId="270"/>
            <ac:picMk id="6" creationId="{8AE69083-7BE4-4F2A-85F2-D7E8444EFAEE}"/>
          </ac:picMkLst>
        </pc:picChg>
        <pc:picChg chg="add del mod ord">
          <ac:chgData name="Bharath Kumar Reddy" userId="d7a6c7f124b2d127" providerId="LiveId" clId="{E23B1010-CCE0-4B7F-962B-28CA88B766A3}" dt="2021-05-11T01:22:11.271" v="540" actId="478"/>
          <ac:picMkLst>
            <pc:docMk/>
            <pc:sldMk cId="134573668" sldId="270"/>
            <ac:picMk id="8" creationId="{32FF8BAB-1B8D-4AF8-BC33-321C3A7D7B83}"/>
          </ac:picMkLst>
        </pc:picChg>
        <pc:picChg chg="add mod ord">
          <ac:chgData name="Bharath Kumar Reddy" userId="d7a6c7f124b2d127" providerId="LiveId" clId="{E23B1010-CCE0-4B7F-962B-28CA88B766A3}" dt="2021-05-11T03:17:40.159" v="2742"/>
          <ac:picMkLst>
            <pc:docMk/>
            <pc:sldMk cId="134573668" sldId="270"/>
            <ac:picMk id="12" creationId="{FF02930B-F1F9-44F8-95FB-278F79091784}"/>
          </ac:picMkLst>
        </pc:picChg>
      </pc:sldChg>
      <pc:sldChg chg="addSp delSp modSp new mod modTransition">
        <pc:chgData name="Bharath Kumar Reddy" userId="d7a6c7f124b2d127" providerId="LiveId" clId="{E23B1010-CCE0-4B7F-962B-28CA88B766A3}" dt="2021-05-11T03:24:14.561" v="2809"/>
        <pc:sldMkLst>
          <pc:docMk/>
          <pc:sldMk cId="1954286905" sldId="271"/>
        </pc:sldMkLst>
        <pc:spChg chg="mod">
          <ac:chgData name="Bharath Kumar Reddy" userId="d7a6c7f124b2d127" providerId="LiveId" clId="{E23B1010-CCE0-4B7F-962B-28CA88B766A3}" dt="2021-05-11T03:17:40.159" v="2742"/>
          <ac:spMkLst>
            <pc:docMk/>
            <pc:sldMk cId="1954286905" sldId="271"/>
            <ac:spMk id="2" creationId="{52626FCE-38E1-4A62-98A5-5BEF96ED53DD}"/>
          </ac:spMkLst>
        </pc:spChg>
        <pc:spChg chg="mod">
          <ac:chgData name="Bharath Kumar Reddy" userId="d7a6c7f124b2d127" providerId="LiveId" clId="{E23B1010-CCE0-4B7F-962B-28CA88B766A3}" dt="2021-05-11T03:17:40.159" v="2742"/>
          <ac:spMkLst>
            <pc:docMk/>
            <pc:sldMk cId="1954286905" sldId="271"/>
            <ac:spMk id="3" creationId="{3C9B8B46-EB48-403B-BBF3-1EA2E7F7A225}"/>
          </ac:spMkLst>
        </pc:spChg>
        <pc:spChg chg="del">
          <ac:chgData name="Bharath Kumar Reddy" userId="d7a6c7f124b2d127" providerId="LiveId" clId="{E23B1010-CCE0-4B7F-962B-28CA88B766A3}" dt="2021-05-11T01:29:25.599" v="907" actId="22"/>
          <ac:spMkLst>
            <pc:docMk/>
            <pc:sldMk cId="1954286905" sldId="271"/>
            <ac:spMk id="4" creationId="{92877543-ACCD-4AF4-BEC8-23EE32CAC37D}"/>
          </ac:spMkLst>
        </pc:spChg>
        <pc:picChg chg="add mod ord">
          <ac:chgData name="Bharath Kumar Reddy" userId="d7a6c7f124b2d127" providerId="LiveId" clId="{E23B1010-CCE0-4B7F-962B-28CA88B766A3}" dt="2021-05-11T01:30:29.486" v="913" actId="14100"/>
          <ac:picMkLst>
            <pc:docMk/>
            <pc:sldMk cId="1954286905" sldId="271"/>
            <ac:picMk id="6" creationId="{92DFF127-1112-4606-BF4B-BB7F496B18AB}"/>
          </ac:picMkLst>
        </pc:picChg>
        <pc:picChg chg="add mod">
          <ac:chgData name="Bharath Kumar Reddy" userId="d7a6c7f124b2d127" providerId="LiveId" clId="{E23B1010-CCE0-4B7F-962B-28CA88B766A3}" dt="2021-05-11T01:30:37.059" v="915" actId="14100"/>
          <ac:picMkLst>
            <pc:docMk/>
            <pc:sldMk cId="1954286905" sldId="271"/>
            <ac:picMk id="8" creationId="{BBB6A2D3-F4D3-414F-AED4-4120D3B263B7}"/>
          </ac:picMkLst>
        </pc:picChg>
      </pc:sldChg>
      <pc:sldChg chg="addSp delSp modSp new mod modTransition">
        <pc:chgData name="Bharath Kumar Reddy" userId="d7a6c7f124b2d127" providerId="LiveId" clId="{E23B1010-CCE0-4B7F-962B-28CA88B766A3}" dt="2021-05-11T03:24:20.037" v="2810"/>
        <pc:sldMkLst>
          <pc:docMk/>
          <pc:sldMk cId="1666402743" sldId="272"/>
        </pc:sldMkLst>
        <pc:spChg chg="mod">
          <ac:chgData name="Bharath Kumar Reddy" userId="d7a6c7f124b2d127" providerId="LiveId" clId="{E23B1010-CCE0-4B7F-962B-28CA88B766A3}" dt="2021-05-11T03:17:40.159" v="2742"/>
          <ac:spMkLst>
            <pc:docMk/>
            <pc:sldMk cId="1666402743" sldId="272"/>
            <ac:spMk id="2" creationId="{67DCB109-36F9-469D-BCA9-99DFDCA9D29C}"/>
          </ac:spMkLst>
        </pc:spChg>
        <pc:spChg chg="mod">
          <ac:chgData name="Bharath Kumar Reddy" userId="d7a6c7f124b2d127" providerId="LiveId" clId="{E23B1010-CCE0-4B7F-962B-28CA88B766A3}" dt="2021-05-11T03:17:40.159" v="2742"/>
          <ac:spMkLst>
            <pc:docMk/>
            <pc:sldMk cId="1666402743" sldId="272"/>
            <ac:spMk id="3" creationId="{19218283-F979-4ED8-84AC-605F8F0F6983}"/>
          </ac:spMkLst>
        </pc:spChg>
        <pc:spChg chg="del">
          <ac:chgData name="Bharath Kumar Reddy" userId="d7a6c7f124b2d127" providerId="LiveId" clId="{E23B1010-CCE0-4B7F-962B-28CA88B766A3}" dt="2021-05-11T01:35:05.069" v="1148" actId="22"/>
          <ac:spMkLst>
            <pc:docMk/>
            <pc:sldMk cId="1666402743" sldId="272"/>
            <ac:spMk id="4" creationId="{7EF1DE9A-EEF9-4715-A1CD-4582F1EFD455}"/>
          </ac:spMkLst>
        </pc:spChg>
        <pc:spChg chg="add del mod">
          <ac:chgData name="Bharath Kumar Reddy" userId="d7a6c7f124b2d127" providerId="LiveId" clId="{E23B1010-CCE0-4B7F-962B-28CA88B766A3}" dt="2021-05-11T02:38:30.668" v="1592" actId="22"/>
          <ac:spMkLst>
            <pc:docMk/>
            <pc:sldMk cId="1666402743" sldId="272"/>
            <ac:spMk id="8" creationId="{92661BBF-B6AC-403C-9A27-DA23F515CE1D}"/>
          </ac:spMkLst>
        </pc:spChg>
        <pc:picChg chg="add del mod ord">
          <ac:chgData name="Bharath Kumar Reddy" userId="d7a6c7f124b2d127" providerId="LiveId" clId="{E23B1010-CCE0-4B7F-962B-28CA88B766A3}" dt="2021-05-11T02:38:27.638" v="1591" actId="478"/>
          <ac:picMkLst>
            <pc:docMk/>
            <pc:sldMk cId="1666402743" sldId="272"/>
            <ac:picMk id="6" creationId="{5A800EE0-F170-4940-996F-F4555A656BFE}"/>
          </ac:picMkLst>
        </pc:picChg>
        <pc:picChg chg="add mod ord">
          <ac:chgData name="Bharath Kumar Reddy" userId="d7a6c7f124b2d127" providerId="LiveId" clId="{E23B1010-CCE0-4B7F-962B-28CA88B766A3}" dt="2021-05-11T02:38:37.084" v="1594" actId="14100"/>
          <ac:picMkLst>
            <pc:docMk/>
            <pc:sldMk cId="1666402743" sldId="272"/>
            <ac:picMk id="10" creationId="{D35D5D2C-0A2B-49E2-B29C-335B54DA0BCD}"/>
          </ac:picMkLst>
        </pc:picChg>
      </pc:sldChg>
      <pc:sldChg chg="addSp delSp modSp new mod ord modTransition modClrScheme chgLayout">
        <pc:chgData name="Bharath Kumar Reddy" userId="d7a6c7f124b2d127" providerId="LiveId" clId="{E23B1010-CCE0-4B7F-962B-28CA88B766A3}" dt="2021-05-11T03:24:38.534" v="2813"/>
        <pc:sldMkLst>
          <pc:docMk/>
          <pc:sldMk cId="123531323" sldId="273"/>
        </pc:sldMkLst>
        <pc:spChg chg="mod ord">
          <ac:chgData name="Bharath Kumar Reddy" userId="d7a6c7f124b2d127" providerId="LiveId" clId="{E23B1010-CCE0-4B7F-962B-28CA88B766A3}" dt="2021-05-11T03:17:40.159" v="2742"/>
          <ac:spMkLst>
            <pc:docMk/>
            <pc:sldMk cId="123531323" sldId="273"/>
            <ac:spMk id="2" creationId="{065A35B8-783C-437D-AA55-9ECC58C2E1A0}"/>
          </ac:spMkLst>
        </pc:spChg>
        <pc:spChg chg="add del mod ord">
          <ac:chgData name="Bharath Kumar Reddy" userId="d7a6c7f124b2d127" providerId="LiveId" clId="{E23B1010-CCE0-4B7F-962B-28CA88B766A3}" dt="2021-05-11T01:37:04.440" v="1168" actId="22"/>
          <ac:spMkLst>
            <pc:docMk/>
            <pc:sldMk cId="123531323" sldId="273"/>
            <ac:spMk id="3" creationId="{D9768B41-DD09-4EE4-BC16-E4464EB57CC7}"/>
          </ac:spMkLst>
        </pc:spChg>
        <pc:spChg chg="add del mod">
          <ac:chgData name="Bharath Kumar Reddy" userId="d7a6c7f124b2d127" providerId="LiveId" clId="{E23B1010-CCE0-4B7F-962B-28CA88B766A3}" dt="2021-05-11T02:39:14.704" v="1596" actId="22"/>
          <ac:spMkLst>
            <pc:docMk/>
            <pc:sldMk cId="123531323" sldId="273"/>
            <ac:spMk id="7" creationId="{1D8640D1-A5E4-4831-858D-D2EBE9B85D82}"/>
          </ac:spMkLst>
        </pc:spChg>
        <pc:picChg chg="add del mod ord">
          <ac:chgData name="Bharath Kumar Reddy" userId="d7a6c7f124b2d127" providerId="LiveId" clId="{E23B1010-CCE0-4B7F-962B-28CA88B766A3}" dt="2021-05-11T02:39:11.601" v="1595" actId="478"/>
          <ac:picMkLst>
            <pc:docMk/>
            <pc:sldMk cId="123531323" sldId="273"/>
            <ac:picMk id="5" creationId="{5F690FFF-2881-4C88-B319-6C423FFC61FF}"/>
          </ac:picMkLst>
        </pc:picChg>
        <pc:picChg chg="add mod ord">
          <ac:chgData name="Bharath Kumar Reddy" userId="d7a6c7f124b2d127" providerId="LiveId" clId="{E23B1010-CCE0-4B7F-962B-28CA88B766A3}" dt="2021-05-11T02:40:10.909" v="1602" actId="1076"/>
          <ac:picMkLst>
            <pc:docMk/>
            <pc:sldMk cId="123531323" sldId="273"/>
            <ac:picMk id="9" creationId="{D2A73C69-3D07-4D58-8A97-465599A32E60}"/>
          </ac:picMkLst>
        </pc:picChg>
        <pc:picChg chg="add mod">
          <ac:chgData name="Bharath Kumar Reddy" userId="d7a6c7f124b2d127" providerId="LiveId" clId="{E23B1010-CCE0-4B7F-962B-28CA88B766A3}" dt="2021-05-11T02:40:22.670" v="1608" actId="14100"/>
          <ac:picMkLst>
            <pc:docMk/>
            <pc:sldMk cId="123531323" sldId="273"/>
            <ac:picMk id="11" creationId="{F3CFAA31-3715-4A62-8F4E-CF31E061733A}"/>
          </ac:picMkLst>
        </pc:picChg>
      </pc:sldChg>
      <pc:sldChg chg="addSp delSp modSp new mod modTransition">
        <pc:chgData name="Bharath Kumar Reddy" userId="d7a6c7f124b2d127" providerId="LiveId" clId="{E23B1010-CCE0-4B7F-962B-28CA88B766A3}" dt="2021-05-11T03:24:25.639" v="2811"/>
        <pc:sldMkLst>
          <pc:docMk/>
          <pc:sldMk cId="3516315009" sldId="274"/>
        </pc:sldMkLst>
        <pc:spChg chg="mod">
          <ac:chgData name="Bharath Kumar Reddy" userId="d7a6c7f124b2d127" providerId="LiveId" clId="{E23B1010-CCE0-4B7F-962B-28CA88B766A3}" dt="2021-05-11T03:17:40.159" v="2742"/>
          <ac:spMkLst>
            <pc:docMk/>
            <pc:sldMk cId="3516315009" sldId="274"/>
            <ac:spMk id="2" creationId="{057C0F59-DBCB-46A4-8524-19E19B07EA60}"/>
          </ac:spMkLst>
        </pc:spChg>
        <pc:spChg chg="mod">
          <ac:chgData name="Bharath Kumar Reddy" userId="d7a6c7f124b2d127" providerId="LiveId" clId="{E23B1010-CCE0-4B7F-962B-28CA88B766A3}" dt="2021-05-11T03:17:40.159" v="2742"/>
          <ac:spMkLst>
            <pc:docMk/>
            <pc:sldMk cId="3516315009" sldId="274"/>
            <ac:spMk id="3" creationId="{145A8043-A26E-455E-AA73-87F565719DEF}"/>
          </ac:spMkLst>
        </pc:spChg>
        <pc:spChg chg="add del">
          <ac:chgData name="Bharath Kumar Reddy" userId="d7a6c7f124b2d127" providerId="LiveId" clId="{E23B1010-CCE0-4B7F-962B-28CA88B766A3}" dt="2021-05-11T01:42:54.691" v="1553" actId="22"/>
          <ac:spMkLst>
            <pc:docMk/>
            <pc:sldMk cId="3516315009" sldId="274"/>
            <ac:spMk id="4" creationId="{8343BF05-091F-4F2B-8D19-A969E688B20B}"/>
          </ac:spMkLst>
        </pc:spChg>
        <pc:spChg chg="add del mod">
          <ac:chgData name="Bharath Kumar Reddy" userId="d7a6c7f124b2d127" providerId="LiveId" clId="{E23B1010-CCE0-4B7F-962B-28CA88B766A3}" dt="2021-05-11T01:43:10.477" v="1556" actId="478"/>
          <ac:spMkLst>
            <pc:docMk/>
            <pc:sldMk cId="3516315009" sldId="274"/>
            <ac:spMk id="8" creationId="{CA7F511E-8D3E-4376-989F-52BB618CB489}"/>
          </ac:spMkLst>
        </pc:spChg>
        <pc:picChg chg="add del mod ord">
          <ac:chgData name="Bharath Kumar Reddy" userId="d7a6c7f124b2d127" providerId="LiveId" clId="{E23B1010-CCE0-4B7F-962B-28CA88B766A3}" dt="2021-05-11T01:43:05.518" v="1555" actId="478"/>
          <ac:picMkLst>
            <pc:docMk/>
            <pc:sldMk cId="3516315009" sldId="274"/>
            <ac:picMk id="6" creationId="{A833C1B0-DCF8-4042-BB72-2943FC6FC85C}"/>
          </ac:picMkLst>
        </pc:picChg>
        <pc:picChg chg="add mod">
          <ac:chgData name="Bharath Kumar Reddy" userId="d7a6c7f124b2d127" providerId="LiveId" clId="{E23B1010-CCE0-4B7F-962B-28CA88B766A3}" dt="2021-05-11T02:58:49.767" v="1962" actId="1076"/>
          <ac:picMkLst>
            <pc:docMk/>
            <pc:sldMk cId="3516315009" sldId="274"/>
            <ac:picMk id="9" creationId="{F4ADDADD-3854-4E2A-B31D-4C7B43D1B2E2}"/>
          </ac:picMkLst>
        </pc:picChg>
      </pc:sldChg>
      <pc:sldChg chg="addSp delSp modSp new mod ord modTransition modClrScheme chgLayout">
        <pc:chgData name="Bharath Kumar Reddy" userId="d7a6c7f124b2d127" providerId="LiveId" clId="{E23B1010-CCE0-4B7F-962B-28CA88B766A3}" dt="2021-05-11T03:24:48.434" v="2814"/>
        <pc:sldMkLst>
          <pc:docMk/>
          <pc:sldMk cId="562362652" sldId="275"/>
        </pc:sldMkLst>
        <pc:spChg chg="add mod">
          <ac:chgData name="Bharath Kumar Reddy" userId="d7a6c7f124b2d127" providerId="LiveId" clId="{E23B1010-CCE0-4B7F-962B-28CA88B766A3}" dt="2021-05-11T03:17:40.159" v="2742"/>
          <ac:spMkLst>
            <pc:docMk/>
            <pc:sldMk cId="562362652" sldId="275"/>
            <ac:spMk id="2" creationId="{ECEBFB36-A005-41BF-A8A1-65FDA8AAED31}"/>
          </ac:spMkLst>
        </pc:spChg>
        <pc:spChg chg="add del mod">
          <ac:chgData name="Bharath Kumar Reddy" userId="d7a6c7f124b2d127" providerId="LiveId" clId="{E23B1010-CCE0-4B7F-962B-28CA88B766A3}" dt="2021-05-11T01:43:38.389" v="1575" actId="22"/>
          <ac:spMkLst>
            <pc:docMk/>
            <pc:sldMk cId="562362652" sldId="275"/>
            <ac:spMk id="3" creationId="{D436FD71-66CE-4496-A61E-7DA6D5E31ED0}"/>
          </ac:spMkLst>
        </pc:spChg>
        <pc:spChg chg="add del mod">
          <ac:chgData name="Bharath Kumar Reddy" userId="d7a6c7f124b2d127" providerId="LiveId" clId="{E23B1010-CCE0-4B7F-962B-28CA88B766A3}" dt="2021-05-11T01:44:16.245" v="1579" actId="22"/>
          <ac:spMkLst>
            <pc:docMk/>
            <pc:sldMk cId="562362652" sldId="275"/>
            <ac:spMk id="4" creationId="{A9FBE9AF-4587-4CF3-A80A-6BD22118EAD4}"/>
          </ac:spMkLst>
        </pc:spChg>
        <pc:spChg chg="add del mod">
          <ac:chgData name="Bharath Kumar Reddy" userId="d7a6c7f124b2d127" providerId="LiveId" clId="{E23B1010-CCE0-4B7F-962B-28CA88B766A3}" dt="2021-05-11T03:00:09.328" v="2000" actId="3680"/>
          <ac:spMkLst>
            <pc:docMk/>
            <pc:sldMk cId="562362652" sldId="275"/>
            <ac:spMk id="10" creationId="{D01EAB8C-5DF4-475D-8B12-AD9183A6FE97}"/>
          </ac:spMkLst>
        </pc:spChg>
        <pc:graphicFrameChg chg="add mod ord modGraphic">
          <ac:chgData name="Bharath Kumar Reddy" userId="d7a6c7f124b2d127" providerId="LiveId" clId="{E23B1010-CCE0-4B7F-962B-28CA88B766A3}" dt="2021-05-11T03:11:22.373" v="2594" actId="20577"/>
          <ac:graphicFrameMkLst>
            <pc:docMk/>
            <pc:sldMk cId="562362652" sldId="275"/>
            <ac:graphicFrameMk id="11" creationId="{6000C66B-6573-4BCD-93C1-D9F16C825936}"/>
          </ac:graphicFrameMkLst>
        </pc:graphicFrameChg>
        <pc:picChg chg="add del mod ord">
          <ac:chgData name="Bharath Kumar Reddy" userId="d7a6c7f124b2d127" providerId="LiveId" clId="{E23B1010-CCE0-4B7F-962B-28CA88B766A3}" dt="2021-05-11T02:58:43.278" v="1960" actId="21"/>
          <ac:picMkLst>
            <pc:docMk/>
            <pc:sldMk cId="562362652" sldId="275"/>
            <ac:picMk id="6" creationId="{73697814-D380-49DC-B941-E42B80017080}"/>
          </ac:picMkLst>
        </pc:picChg>
        <pc:picChg chg="add mod ord">
          <ac:chgData name="Bharath Kumar Reddy" userId="d7a6c7f124b2d127" providerId="LiveId" clId="{E23B1010-CCE0-4B7F-962B-28CA88B766A3}" dt="2021-05-11T03:05:12.896" v="2117" actId="1076"/>
          <ac:picMkLst>
            <pc:docMk/>
            <pc:sldMk cId="562362652" sldId="275"/>
            <ac:picMk id="8" creationId="{FAAA311D-6F8E-4686-9A78-EF4D75288962}"/>
          </ac:picMkLst>
        </pc:picChg>
      </pc:sldChg>
      <pc:sldChg chg="addSp delSp modSp new mod modTransition">
        <pc:chgData name="Bharath Kumar Reddy" userId="d7a6c7f124b2d127" providerId="LiveId" clId="{E23B1010-CCE0-4B7F-962B-28CA88B766A3}" dt="2021-05-11T03:24:33.167" v="2812"/>
        <pc:sldMkLst>
          <pc:docMk/>
          <pc:sldMk cId="873884783" sldId="276"/>
        </pc:sldMkLst>
        <pc:spChg chg="mod">
          <ac:chgData name="Bharath Kumar Reddy" userId="d7a6c7f124b2d127" providerId="LiveId" clId="{E23B1010-CCE0-4B7F-962B-28CA88B766A3}" dt="2021-05-11T03:17:40.159" v="2742"/>
          <ac:spMkLst>
            <pc:docMk/>
            <pc:sldMk cId="873884783" sldId="276"/>
            <ac:spMk id="2" creationId="{11643817-E1E7-43D1-BB79-D6BC30ABE7D0}"/>
          </ac:spMkLst>
        </pc:spChg>
        <pc:spChg chg="del">
          <ac:chgData name="Bharath Kumar Reddy" userId="d7a6c7f124b2d127" providerId="LiveId" clId="{E23B1010-CCE0-4B7F-962B-28CA88B766A3}" dt="2021-05-11T02:41:03.737" v="1609" actId="3680"/>
          <ac:spMkLst>
            <pc:docMk/>
            <pc:sldMk cId="873884783" sldId="276"/>
            <ac:spMk id="3" creationId="{7AE71727-1D3B-453C-AB19-8CE361347891}"/>
          </ac:spMkLst>
        </pc:spChg>
        <pc:spChg chg="del">
          <ac:chgData name="Bharath Kumar Reddy" userId="d7a6c7f124b2d127" providerId="LiveId" clId="{E23B1010-CCE0-4B7F-962B-28CA88B766A3}" dt="2021-05-11T02:42:30.956" v="1633" actId="478"/>
          <ac:spMkLst>
            <pc:docMk/>
            <pc:sldMk cId="873884783" sldId="276"/>
            <ac:spMk id="4" creationId="{0240C12B-2C2C-43EB-99E0-1B695DBFA473}"/>
          </ac:spMkLst>
        </pc:spChg>
        <pc:graphicFrameChg chg="add mod ord modGraphic">
          <ac:chgData name="Bharath Kumar Reddy" userId="d7a6c7f124b2d127" providerId="LiveId" clId="{E23B1010-CCE0-4B7F-962B-28CA88B766A3}" dt="2021-05-11T03:11:09.953" v="2574" actId="20577"/>
          <ac:graphicFrameMkLst>
            <pc:docMk/>
            <pc:sldMk cId="873884783" sldId="276"/>
            <ac:graphicFrameMk id="5" creationId="{C2F27604-A3EB-4493-A735-47F516704A0E}"/>
          </ac:graphicFrameMkLst>
        </pc:graphicFrameChg>
      </pc:sldChg>
      <pc:sldChg chg="modSp new mod modTransition">
        <pc:chgData name="Bharath Kumar Reddy" userId="d7a6c7f124b2d127" providerId="LiveId" clId="{E23B1010-CCE0-4B7F-962B-28CA88B766A3}" dt="2021-05-11T03:24:56.333" v="2815"/>
        <pc:sldMkLst>
          <pc:docMk/>
          <pc:sldMk cId="3472361177" sldId="277"/>
        </pc:sldMkLst>
        <pc:spChg chg="mod">
          <ac:chgData name="Bharath Kumar Reddy" userId="d7a6c7f124b2d127" providerId="LiveId" clId="{E23B1010-CCE0-4B7F-962B-28CA88B766A3}" dt="2021-05-11T03:17:40.159" v="2742"/>
          <ac:spMkLst>
            <pc:docMk/>
            <pc:sldMk cId="3472361177" sldId="277"/>
            <ac:spMk id="2" creationId="{1ACB7057-CD3F-40C7-A0F0-8EAA5E63FD35}"/>
          </ac:spMkLst>
        </pc:spChg>
        <pc:spChg chg="mod">
          <ac:chgData name="Bharath Kumar Reddy" userId="d7a6c7f124b2d127" providerId="LiveId" clId="{E23B1010-CCE0-4B7F-962B-28CA88B766A3}" dt="2021-05-11T03:17:40.159" v="2742"/>
          <ac:spMkLst>
            <pc:docMk/>
            <pc:sldMk cId="3472361177" sldId="277"/>
            <ac:spMk id="3" creationId="{798B510D-E1DD-435D-97A3-925DD1D11A0E}"/>
          </ac:spMkLst>
        </pc:spChg>
      </pc:sldChg>
      <pc:sldChg chg="modSp new mod modTransition">
        <pc:chgData name="Bharath Kumar Reddy" userId="d7a6c7f124b2d127" providerId="LiveId" clId="{E23B1010-CCE0-4B7F-962B-28CA88B766A3}" dt="2021-05-11T03:25:01.798" v="2816"/>
        <pc:sldMkLst>
          <pc:docMk/>
          <pc:sldMk cId="3887561948" sldId="278"/>
        </pc:sldMkLst>
        <pc:spChg chg="mod">
          <ac:chgData name="Bharath Kumar Reddy" userId="d7a6c7f124b2d127" providerId="LiveId" clId="{E23B1010-CCE0-4B7F-962B-28CA88B766A3}" dt="2021-05-11T03:17:40.159" v="2742"/>
          <ac:spMkLst>
            <pc:docMk/>
            <pc:sldMk cId="3887561948" sldId="278"/>
            <ac:spMk id="2" creationId="{108E87D3-43BC-4754-BCC2-A21930A589FA}"/>
          </ac:spMkLst>
        </pc:spChg>
        <pc:spChg chg="mod">
          <ac:chgData name="Bharath Kumar Reddy" userId="d7a6c7f124b2d127" providerId="LiveId" clId="{E23B1010-CCE0-4B7F-962B-28CA88B766A3}" dt="2021-05-11T03:17:40.159" v="2742"/>
          <ac:spMkLst>
            <pc:docMk/>
            <pc:sldMk cId="3887561948" sldId="278"/>
            <ac:spMk id="3" creationId="{93AB4888-709C-416F-8857-87132C08575F}"/>
          </ac:spMkLst>
        </pc:spChg>
      </pc:sldChg>
      <pc:sldChg chg="delSp modSp new mod modTransition">
        <pc:chgData name="Bharath Kumar Reddy" userId="d7a6c7f124b2d127" providerId="LiveId" clId="{E23B1010-CCE0-4B7F-962B-28CA88B766A3}" dt="2021-05-11T03:25:43.415" v="2828"/>
        <pc:sldMkLst>
          <pc:docMk/>
          <pc:sldMk cId="367545231" sldId="279"/>
        </pc:sldMkLst>
        <pc:spChg chg="mod">
          <ac:chgData name="Bharath Kumar Reddy" userId="d7a6c7f124b2d127" providerId="LiveId" clId="{E23B1010-CCE0-4B7F-962B-28CA88B766A3}" dt="2021-05-11T03:25:23.396" v="2826" actId="20577"/>
          <ac:spMkLst>
            <pc:docMk/>
            <pc:sldMk cId="367545231" sldId="279"/>
            <ac:spMk id="2" creationId="{16765BCB-5566-4128-AFD1-87860633FFCD}"/>
          </ac:spMkLst>
        </pc:spChg>
        <pc:spChg chg="del">
          <ac:chgData name="Bharath Kumar Reddy" userId="d7a6c7f124b2d127" providerId="LiveId" clId="{E23B1010-CCE0-4B7F-962B-28CA88B766A3}" dt="2021-05-11T03:25:28.166" v="2827" actId="478"/>
          <ac:spMkLst>
            <pc:docMk/>
            <pc:sldMk cId="367545231" sldId="279"/>
            <ac:spMk id="3" creationId="{7A056861-8EFF-4C5F-A1B7-B11DBE749A91}"/>
          </ac:spMkLst>
        </pc:spChg>
      </pc:sldChg>
      <pc:sldMasterChg chg="setBg modSldLayout">
        <pc:chgData name="Bharath Kumar Reddy" userId="d7a6c7f124b2d127" providerId="LiveId" clId="{E23B1010-CCE0-4B7F-962B-28CA88B766A3}" dt="2021-05-11T03:20:22.865" v="2743"/>
        <pc:sldMasterMkLst>
          <pc:docMk/>
          <pc:sldMasterMk cId="0" sldId="2147483648"/>
        </pc:sldMasterMkLst>
        <pc:sldLayoutChg chg="setBg">
          <pc:chgData name="Bharath Kumar Reddy" userId="d7a6c7f124b2d127" providerId="LiveId" clId="{E23B1010-CCE0-4B7F-962B-28CA88B766A3}" dt="2021-05-11T03:20:22.865" v="2743"/>
          <pc:sldLayoutMkLst>
            <pc:docMk/>
            <pc:sldMasterMk cId="0" sldId="2147483648"/>
            <pc:sldLayoutMk cId="0" sldId="2147483649"/>
          </pc:sldLayoutMkLst>
        </pc:sldLayoutChg>
        <pc:sldLayoutChg chg="setBg">
          <pc:chgData name="Bharath Kumar Reddy" userId="d7a6c7f124b2d127" providerId="LiveId" clId="{E23B1010-CCE0-4B7F-962B-28CA88B766A3}" dt="2021-05-11T03:20:22.865" v="2743"/>
          <pc:sldLayoutMkLst>
            <pc:docMk/>
            <pc:sldMasterMk cId="0" sldId="2147483648"/>
            <pc:sldLayoutMk cId="0" sldId="214748365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CAD22-711C-4DF7-9566-B9A42E270867}" type="doc">
      <dgm:prSet loTypeId="urn:microsoft.com/office/officeart/2005/8/layout/StepDownProcess" loCatId="process" qsTypeId="urn:microsoft.com/office/officeart/2005/8/quickstyle/3d3" qsCatId="3D" csTypeId="urn:microsoft.com/office/officeart/2005/8/colors/colorful2" csCatId="colorful" phldr="1"/>
      <dgm:spPr/>
      <dgm:t>
        <a:bodyPr/>
        <a:lstStyle/>
        <a:p>
          <a:endParaRPr lang="en-US"/>
        </a:p>
      </dgm:t>
    </dgm:pt>
    <dgm:pt modelId="{FD5068E2-A6C4-4920-8D60-F7E8C3DBCA3B}">
      <dgm:prSet phldrT="[Text]"/>
      <dgm:spPr/>
      <dgm:t>
        <a:bodyPr/>
        <a:lstStyle/>
        <a:p>
          <a:r>
            <a:rPr lang="en-IN" dirty="0"/>
            <a:t>Acquiring</a:t>
          </a:r>
          <a:r>
            <a:rPr lang="en-IN" baseline="0" dirty="0"/>
            <a:t> Data</a:t>
          </a:r>
          <a:endParaRPr lang="en-US" dirty="0"/>
        </a:p>
      </dgm:t>
    </dgm:pt>
    <dgm:pt modelId="{5ECF1497-9FCF-43F4-AB84-0300E4510EA5}" type="parTrans" cxnId="{0CA87C62-E1C4-4680-8042-455B8926BF9A}">
      <dgm:prSet/>
      <dgm:spPr/>
      <dgm:t>
        <a:bodyPr/>
        <a:lstStyle/>
        <a:p>
          <a:endParaRPr lang="en-US"/>
        </a:p>
      </dgm:t>
    </dgm:pt>
    <dgm:pt modelId="{FCD6A75A-E357-4124-9EB5-4A5605CC9AE1}" type="sibTrans" cxnId="{0CA87C62-E1C4-4680-8042-455B8926BF9A}">
      <dgm:prSet/>
      <dgm:spPr/>
      <dgm:t>
        <a:bodyPr/>
        <a:lstStyle/>
        <a:p>
          <a:endParaRPr lang="en-US"/>
        </a:p>
      </dgm:t>
    </dgm:pt>
    <dgm:pt modelId="{AB5224B6-B7C8-41B0-9783-191F7B6D5EB0}">
      <dgm:prSet phldrT="[Text]"/>
      <dgm:spPr/>
      <dgm:t>
        <a:bodyPr/>
        <a:lstStyle/>
        <a:p>
          <a:r>
            <a:rPr lang="en-IN" dirty="0"/>
            <a:t>Machine learning IDE</a:t>
          </a:r>
          <a:endParaRPr lang="en-US" dirty="0"/>
        </a:p>
      </dgm:t>
    </dgm:pt>
    <dgm:pt modelId="{B4D1CD60-820A-4D17-B5E7-77F0FE6CFA68}" type="parTrans" cxnId="{C90325EA-C60C-4D24-A3CE-CA65DF9A2A56}">
      <dgm:prSet/>
      <dgm:spPr/>
      <dgm:t>
        <a:bodyPr/>
        <a:lstStyle/>
        <a:p>
          <a:endParaRPr lang="en-US"/>
        </a:p>
      </dgm:t>
    </dgm:pt>
    <dgm:pt modelId="{90219BB6-2394-4972-A6CF-7793EF697F2D}" type="sibTrans" cxnId="{C90325EA-C60C-4D24-A3CE-CA65DF9A2A56}">
      <dgm:prSet/>
      <dgm:spPr/>
      <dgm:t>
        <a:bodyPr/>
        <a:lstStyle/>
        <a:p>
          <a:endParaRPr lang="en-US"/>
        </a:p>
      </dgm:t>
    </dgm:pt>
    <dgm:pt modelId="{B86D6610-46AC-48A4-8CA1-39901D844566}">
      <dgm:prSet phldrT="[Text]"/>
      <dgm:spPr/>
      <dgm:t>
        <a:bodyPr/>
        <a:lstStyle/>
        <a:p>
          <a:r>
            <a:rPr lang="en-IN" dirty="0"/>
            <a:t>Results</a:t>
          </a:r>
          <a:endParaRPr lang="en-US" dirty="0"/>
        </a:p>
      </dgm:t>
    </dgm:pt>
    <dgm:pt modelId="{20F76E0D-2E4B-4211-A9C4-6BADEC5B8549}" type="parTrans" cxnId="{D37FB0F4-4B94-4312-9EDF-B6AA957EBBC0}">
      <dgm:prSet/>
      <dgm:spPr/>
      <dgm:t>
        <a:bodyPr/>
        <a:lstStyle/>
        <a:p>
          <a:endParaRPr lang="en-US"/>
        </a:p>
      </dgm:t>
    </dgm:pt>
    <dgm:pt modelId="{0561CB43-DB5C-4F4E-A2B6-34964E075D4E}" type="sibTrans" cxnId="{D37FB0F4-4B94-4312-9EDF-B6AA957EBBC0}">
      <dgm:prSet/>
      <dgm:spPr/>
      <dgm:t>
        <a:bodyPr/>
        <a:lstStyle/>
        <a:p>
          <a:endParaRPr lang="en-US"/>
        </a:p>
      </dgm:t>
    </dgm:pt>
    <dgm:pt modelId="{6EE57B6E-6AC9-42B4-97FC-0CB371D914F5}">
      <dgm:prSet/>
      <dgm:spPr/>
      <dgm:t>
        <a:bodyPr/>
        <a:lstStyle/>
        <a:p>
          <a:r>
            <a:rPr lang="en-IN" dirty="0"/>
            <a:t>Importing Data</a:t>
          </a:r>
          <a:endParaRPr lang="en-US" dirty="0"/>
        </a:p>
      </dgm:t>
    </dgm:pt>
    <dgm:pt modelId="{0A02F5CD-3C80-4C07-830C-F06AAC498E1D}" type="parTrans" cxnId="{35D10DEF-F79D-450D-ABE0-213183A61DFB}">
      <dgm:prSet/>
      <dgm:spPr/>
      <dgm:t>
        <a:bodyPr/>
        <a:lstStyle/>
        <a:p>
          <a:endParaRPr lang="en-US"/>
        </a:p>
      </dgm:t>
    </dgm:pt>
    <dgm:pt modelId="{B6157232-E93F-4B17-AA9D-8CC0EBDB4C84}" type="sibTrans" cxnId="{35D10DEF-F79D-450D-ABE0-213183A61DFB}">
      <dgm:prSet/>
      <dgm:spPr/>
      <dgm:t>
        <a:bodyPr/>
        <a:lstStyle/>
        <a:p>
          <a:endParaRPr lang="en-US"/>
        </a:p>
      </dgm:t>
    </dgm:pt>
    <dgm:pt modelId="{1F1BEE83-4914-4315-8447-FED6B4BD8D22}">
      <dgm:prSet/>
      <dgm:spPr/>
      <dgm:t>
        <a:bodyPr/>
        <a:lstStyle/>
        <a:p>
          <a:r>
            <a:rPr lang="en-IN" dirty="0"/>
            <a:t>Creating Machine Learning model</a:t>
          </a:r>
          <a:endParaRPr lang="en-US" dirty="0"/>
        </a:p>
      </dgm:t>
    </dgm:pt>
    <dgm:pt modelId="{327B226C-642E-455E-9314-C908DBC5AF72}" type="parTrans" cxnId="{905161A2-FBD6-41F8-8C77-C0E397CAFDF0}">
      <dgm:prSet/>
      <dgm:spPr/>
      <dgm:t>
        <a:bodyPr/>
        <a:lstStyle/>
        <a:p>
          <a:endParaRPr lang="en-US"/>
        </a:p>
      </dgm:t>
    </dgm:pt>
    <dgm:pt modelId="{363A0E23-D30C-46B8-8368-00F359547CBD}" type="sibTrans" cxnId="{905161A2-FBD6-41F8-8C77-C0E397CAFDF0}">
      <dgm:prSet/>
      <dgm:spPr/>
      <dgm:t>
        <a:bodyPr/>
        <a:lstStyle/>
        <a:p>
          <a:endParaRPr lang="en-US"/>
        </a:p>
      </dgm:t>
    </dgm:pt>
    <dgm:pt modelId="{26C66CC6-596F-4832-923B-F15BE761BCBC}" type="pres">
      <dgm:prSet presAssocID="{91DCAD22-711C-4DF7-9566-B9A42E270867}" presName="rootnode" presStyleCnt="0">
        <dgm:presLayoutVars>
          <dgm:chMax/>
          <dgm:chPref/>
          <dgm:dir/>
          <dgm:animLvl val="lvl"/>
        </dgm:presLayoutVars>
      </dgm:prSet>
      <dgm:spPr/>
    </dgm:pt>
    <dgm:pt modelId="{2D3D0758-C317-44B6-94D8-E64753A68639}" type="pres">
      <dgm:prSet presAssocID="{FD5068E2-A6C4-4920-8D60-F7E8C3DBCA3B}" presName="composite" presStyleCnt="0"/>
      <dgm:spPr/>
    </dgm:pt>
    <dgm:pt modelId="{AED8A513-FC23-46FB-810E-67C7D4EDA5DA}" type="pres">
      <dgm:prSet presAssocID="{FD5068E2-A6C4-4920-8D60-F7E8C3DBCA3B}" presName="bentUpArrow1" presStyleLbl="alignImgPlace1" presStyleIdx="0" presStyleCnt="4"/>
      <dgm:spPr/>
    </dgm:pt>
    <dgm:pt modelId="{A5FBCC97-AEEE-47E7-BB1C-9D56A12B391A}" type="pres">
      <dgm:prSet presAssocID="{FD5068E2-A6C4-4920-8D60-F7E8C3DBCA3B}" presName="ParentText" presStyleLbl="node1" presStyleIdx="0" presStyleCnt="5">
        <dgm:presLayoutVars>
          <dgm:chMax val="1"/>
          <dgm:chPref val="1"/>
          <dgm:bulletEnabled val="1"/>
        </dgm:presLayoutVars>
      </dgm:prSet>
      <dgm:spPr/>
    </dgm:pt>
    <dgm:pt modelId="{E5AAA0E8-39AD-482D-908D-81E158690A63}" type="pres">
      <dgm:prSet presAssocID="{FD5068E2-A6C4-4920-8D60-F7E8C3DBCA3B}" presName="ChildText" presStyleLbl="revTx" presStyleIdx="0" presStyleCnt="4">
        <dgm:presLayoutVars>
          <dgm:chMax val="0"/>
          <dgm:chPref val="0"/>
          <dgm:bulletEnabled val="1"/>
        </dgm:presLayoutVars>
      </dgm:prSet>
      <dgm:spPr/>
    </dgm:pt>
    <dgm:pt modelId="{F6731400-3C86-44C0-9C1B-29BDD404B7F1}" type="pres">
      <dgm:prSet presAssocID="{FCD6A75A-E357-4124-9EB5-4A5605CC9AE1}" presName="sibTrans" presStyleCnt="0"/>
      <dgm:spPr/>
    </dgm:pt>
    <dgm:pt modelId="{865E608E-E6E2-42C9-A497-4F247C6874E3}" type="pres">
      <dgm:prSet presAssocID="{AB5224B6-B7C8-41B0-9783-191F7B6D5EB0}" presName="composite" presStyleCnt="0"/>
      <dgm:spPr/>
    </dgm:pt>
    <dgm:pt modelId="{4B869E1C-56D4-4311-8017-64168FF9C222}" type="pres">
      <dgm:prSet presAssocID="{AB5224B6-B7C8-41B0-9783-191F7B6D5EB0}" presName="bentUpArrow1" presStyleLbl="alignImgPlace1" presStyleIdx="1" presStyleCnt="4"/>
      <dgm:spPr/>
    </dgm:pt>
    <dgm:pt modelId="{DC0A884B-9BB3-4294-8B33-3493BA3E773C}" type="pres">
      <dgm:prSet presAssocID="{AB5224B6-B7C8-41B0-9783-191F7B6D5EB0}" presName="ParentText" presStyleLbl="node1" presStyleIdx="1" presStyleCnt="5">
        <dgm:presLayoutVars>
          <dgm:chMax val="1"/>
          <dgm:chPref val="1"/>
          <dgm:bulletEnabled val="1"/>
        </dgm:presLayoutVars>
      </dgm:prSet>
      <dgm:spPr/>
    </dgm:pt>
    <dgm:pt modelId="{971789C6-5C2A-40DE-B771-DE42D688689A}" type="pres">
      <dgm:prSet presAssocID="{AB5224B6-B7C8-41B0-9783-191F7B6D5EB0}" presName="ChildText" presStyleLbl="revTx" presStyleIdx="1" presStyleCnt="4">
        <dgm:presLayoutVars>
          <dgm:chMax val="0"/>
          <dgm:chPref val="0"/>
          <dgm:bulletEnabled val="1"/>
        </dgm:presLayoutVars>
      </dgm:prSet>
      <dgm:spPr/>
    </dgm:pt>
    <dgm:pt modelId="{7E3560EC-BC0F-4DBF-8F9E-B30F195C976C}" type="pres">
      <dgm:prSet presAssocID="{90219BB6-2394-4972-A6CF-7793EF697F2D}" presName="sibTrans" presStyleCnt="0"/>
      <dgm:spPr/>
    </dgm:pt>
    <dgm:pt modelId="{ABFD8A39-D3F9-4F2E-8422-3F47583230EF}" type="pres">
      <dgm:prSet presAssocID="{6EE57B6E-6AC9-42B4-97FC-0CB371D914F5}" presName="composite" presStyleCnt="0"/>
      <dgm:spPr/>
    </dgm:pt>
    <dgm:pt modelId="{1BBBF50A-A5B3-4D3B-B38D-F0F860B358BF}" type="pres">
      <dgm:prSet presAssocID="{6EE57B6E-6AC9-42B4-97FC-0CB371D914F5}" presName="bentUpArrow1" presStyleLbl="alignImgPlace1" presStyleIdx="2" presStyleCnt="4"/>
      <dgm:spPr/>
    </dgm:pt>
    <dgm:pt modelId="{16CA910A-B5DA-4688-9624-FA5F37A28E7E}" type="pres">
      <dgm:prSet presAssocID="{6EE57B6E-6AC9-42B4-97FC-0CB371D914F5}" presName="ParentText" presStyleLbl="node1" presStyleIdx="2" presStyleCnt="5">
        <dgm:presLayoutVars>
          <dgm:chMax val="1"/>
          <dgm:chPref val="1"/>
          <dgm:bulletEnabled val="1"/>
        </dgm:presLayoutVars>
      </dgm:prSet>
      <dgm:spPr/>
    </dgm:pt>
    <dgm:pt modelId="{4F3D1C34-970C-4492-B459-60190A2A5440}" type="pres">
      <dgm:prSet presAssocID="{6EE57B6E-6AC9-42B4-97FC-0CB371D914F5}" presName="ChildText" presStyleLbl="revTx" presStyleIdx="2" presStyleCnt="4">
        <dgm:presLayoutVars>
          <dgm:chMax val="0"/>
          <dgm:chPref val="0"/>
          <dgm:bulletEnabled val="1"/>
        </dgm:presLayoutVars>
      </dgm:prSet>
      <dgm:spPr/>
    </dgm:pt>
    <dgm:pt modelId="{19385ADB-1E3E-45DC-AF37-1502AB1D9D93}" type="pres">
      <dgm:prSet presAssocID="{B6157232-E93F-4B17-AA9D-8CC0EBDB4C84}" presName="sibTrans" presStyleCnt="0"/>
      <dgm:spPr/>
    </dgm:pt>
    <dgm:pt modelId="{D7CB17D3-058F-4E92-BB92-7C06F4B45B87}" type="pres">
      <dgm:prSet presAssocID="{1F1BEE83-4914-4315-8447-FED6B4BD8D22}" presName="composite" presStyleCnt="0"/>
      <dgm:spPr/>
    </dgm:pt>
    <dgm:pt modelId="{D729DC45-E1EB-4059-BBF5-ABDE600DC166}" type="pres">
      <dgm:prSet presAssocID="{1F1BEE83-4914-4315-8447-FED6B4BD8D22}" presName="bentUpArrow1" presStyleLbl="alignImgPlace1" presStyleIdx="3" presStyleCnt="4"/>
      <dgm:spPr/>
    </dgm:pt>
    <dgm:pt modelId="{A84EBFF5-112C-4D2B-9489-62BF31F1B236}" type="pres">
      <dgm:prSet presAssocID="{1F1BEE83-4914-4315-8447-FED6B4BD8D22}" presName="ParentText" presStyleLbl="node1" presStyleIdx="3" presStyleCnt="5">
        <dgm:presLayoutVars>
          <dgm:chMax val="1"/>
          <dgm:chPref val="1"/>
          <dgm:bulletEnabled val="1"/>
        </dgm:presLayoutVars>
      </dgm:prSet>
      <dgm:spPr/>
    </dgm:pt>
    <dgm:pt modelId="{FABEE324-1F08-4578-BA69-35663E615A4F}" type="pres">
      <dgm:prSet presAssocID="{1F1BEE83-4914-4315-8447-FED6B4BD8D22}" presName="ChildText" presStyleLbl="revTx" presStyleIdx="3" presStyleCnt="4">
        <dgm:presLayoutVars>
          <dgm:chMax val="0"/>
          <dgm:chPref val="0"/>
          <dgm:bulletEnabled val="1"/>
        </dgm:presLayoutVars>
      </dgm:prSet>
      <dgm:spPr/>
    </dgm:pt>
    <dgm:pt modelId="{49F79526-1084-433F-9147-F538C3299562}" type="pres">
      <dgm:prSet presAssocID="{363A0E23-D30C-46B8-8368-00F359547CBD}" presName="sibTrans" presStyleCnt="0"/>
      <dgm:spPr/>
    </dgm:pt>
    <dgm:pt modelId="{DB762850-3E80-4C3A-AE70-6DE141BBA803}" type="pres">
      <dgm:prSet presAssocID="{B86D6610-46AC-48A4-8CA1-39901D844566}" presName="composite" presStyleCnt="0"/>
      <dgm:spPr/>
    </dgm:pt>
    <dgm:pt modelId="{344C85A1-2D1B-4B2C-B6BE-A19317A301B0}" type="pres">
      <dgm:prSet presAssocID="{B86D6610-46AC-48A4-8CA1-39901D844566}" presName="ParentText" presStyleLbl="node1" presStyleIdx="4" presStyleCnt="5">
        <dgm:presLayoutVars>
          <dgm:chMax val="1"/>
          <dgm:chPref val="1"/>
          <dgm:bulletEnabled val="1"/>
        </dgm:presLayoutVars>
      </dgm:prSet>
      <dgm:spPr/>
    </dgm:pt>
  </dgm:ptLst>
  <dgm:cxnLst>
    <dgm:cxn modelId="{D34DBC06-593E-4266-B69D-6538D93C461F}" type="presOf" srcId="{B86D6610-46AC-48A4-8CA1-39901D844566}" destId="{344C85A1-2D1B-4B2C-B6BE-A19317A301B0}" srcOrd="0" destOrd="0" presId="urn:microsoft.com/office/officeart/2005/8/layout/StepDownProcess"/>
    <dgm:cxn modelId="{A1BFEC1A-2E03-48D1-A0A8-B4A894A514F3}" type="presOf" srcId="{AB5224B6-B7C8-41B0-9783-191F7B6D5EB0}" destId="{DC0A884B-9BB3-4294-8B33-3493BA3E773C}" srcOrd="0" destOrd="0" presId="urn:microsoft.com/office/officeart/2005/8/layout/StepDownProcess"/>
    <dgm:cxn modelId="{0B2DA25B-AED1-4501-AB6E-FA609A9C805B}" type="presOf" srcId="{6EE57B6E-6AC9-42B4-97FC-0CB371D914F5}" destId="{16CA910A-B5DA-4688-9624-FA5F37A28E7E}" srcOrd="0" destOrd="0" presId="urn:microsoft.com/office/officeart/2005/8/layout/StepDownProcess"/>
    <dgm:cxn modelId="{0CA87C62-E1C4-4680-8042-455B8926BF9A}" srcId="{91DCAD22-711C-4DF7-9566-B9A42E270867}" destId="{FD5068E2-A6C4-4920-8D60-F7E8C3DBCA3B}" srcOrd="0" destOrd="0" parTransId="{5ECF1497-9FCF-43F4-AB84-0300E4510EA5}" sibTransId="{FCD6A75A-E357-4124-9EB5-4A5605CC9AE1}"/>
    <dgm:cxn modelId="{9E23CD63-93CA-4D0E-80E1-3EF91E6FEE1B}" type="presOf" srcId="{1F1BEE83-4914-4315-8447-FED6B4BD8D22}" destId="{A84EBFF5-112C-4D2B-9489-62BF31F1B236}" srcOrd="0" destOrd="0" presId="urn:microsoft.com/office/officeart/2005/8/layout/StepDownProcess"/>
    <dgm:cxn modelId="{D407967B-DFE0-4564-A07F-1778FEE0FEC4}" type="presOf" srcId="{91DCAD22-711C-4DF7-9566-B9A42E270867}" destId="{26C66CC6-596F-4832-923B-F15BE761BCBC}" srcOrd="0" destOrd="0" presId="urn:microsoft.com/office/officeart/2005/8/layout/StepDownProcess"/>
    <dgm:cxn modelId="{47247B9C-24D8-4040-9CE1-BC8D1277367A}" type="presOf" srcId="{FD5068E2-A6C4-4920-8D60-F7E8C3DBCA3B}" destId="{A5FBCC97-AEEE-47E7-BB1C-9D56A12B391A}" srcOrd="0" destOrd="0" presId="urn:microsoft.com/office/officeart/2005/8/layout/StepDownProcess"/>
    <dgm:cxn modelId="{905161A2-FBD6-41F8-8C77-C0E397CAFDF0}" srcId="{91DCAD22-711C-4DF7-9566-B9A42E270867}" destId="{1F1BEE83-4914-4315-8447-FED6B4BD8D22}" srcOrd="3" destOrd="0" parTransId="{327B226C-642E-455E-9314-C908DBC5AF72}" sibTransId="{363A0E23-D30C-46B8-8368-00F359547CBD}"/>
    <dgm:cxn modelId="{C90325EA-C60C-4D24-A3CE-CA65DF9A2A56}" srcId="{91DCAD22-711C-4DF7-9566-B9A42E270867}" destId="{AB5224B6-B7C8-41B0-9783-191F7B6D5EB0}" srcOrd="1" destOrd="0" parTransId="{B4D1CD60-820A-4D17-B5E7-77F0FE6CFA68}" sibTransId="{90219BB6-2394-4972-A6CF-7793EF697F2D}"/>
    <dgm:cxn modelId="{35D10DEF-F79D-450D-ABE0-213183A61DFB}" srcId="{91DCAD22-711C-4DF7-9566-B9A42E270867}" destId="{6EE57B6E-6AC9-42B4-97FC-0CB371D914F5}" srcOrd="2" destOrd="0" parTransId="{0A02F5CD-3C80-4C07-830C-F06AAC498E1D}" sibTransId="{B6157232-E93F-4B17-AA9D-8CC0EBDB4C84}"/>
    <dgm:cxn modelId="{D37FB0F4-4B94-4312-9EDF-B6AA957EBBC0}" srcId="{91DCAD22-711C-4DF7-9566-B9A42E270867}" destId="{B86D6610-46AC-48A4-8CA1-39901D844566}" srcOrd="4" destOrd="0" parTransId="{20F76E0D-2E4B-4211-A9C4-6BADEC5B8549}" sibTransId="{0561CB43-DB5C-4F4E-A2B6-34964E075D4E}"/>
    <dgm:cxn modelId="{5592608D-8F8C-40D0-B53C-F0531DB9E230}" type="presParOf" srcId="{26C66CC6-596F-4832-923B-F15BE761BCBC}" destId="{2D3D0758-C317-44B6-94D8-E64753A68639}" srcOrd="0" destOrd="0" presId="urn:microsoft.com/office/officeart/2005/8/layout/StepDownProcess"/>
    <dgm:cxn modelId="{ACD3E4F1-17FF-42CD-9474-4C7FAFEB90D2}" type="presParOf" srcId="{2D3D0758-C317-44B6-94D8-E64753A68639}" destId="{AED8A513-FC23-46FB-810E-67C7D4EDA5DA}" srcOrd="0" destOrd="0" presId="urn:microsoft.com/office/officeart/2005/8/layout/StepDownProcess"/>
    <dgm:cxn modelId="{4B6DCD2B-A3A1-41D2-BDB5-35187315CF1C}" type="presParOf" srcId="{2D3D0758-C317-44B6-94D8-E64753A68639}" destId="{A5FBCC97-AEEE-47E7-BB1C-9D56A12B391A}" srcOrd="1" destOrd="0" presId="urn:microsoft.com/office/officeart/2005/8/layout/StepDownProcess"/>
    <dgm:cxn modelId="{5D476F35-CE97-49C3-8112-241CA8FE265B}" type="presParOf" srcId="{2D3D0758-C317-44B6-94D8-E64753A68639}" destId="{E5AAA0E8-39AD-482D-908D-81E158690A63}" srcOrd="2" destOrd="0" presId="urn:microsoft.com/office/officeart/2005/8/layout/StepDownProcess"/>
    <dgm:cxn modelId="{4FAC54F0-D383-42A1-B8E8-EF825ED8E817}" type="presParOf" srcId="{26C66CC6-596F-4832-923B-F15BE761BCBC}" destId="{F6731400-3C86-44C0-9C1B-29BDD404B7F1}" srcOrd="1" destOrd="0" presId="urn:microsoft.com/office/officeart/2005/8/layout/StepDownProcess"/>
    <dgm:cxn modelId="{5E76D79D-8D1D-4BDB-AE58-839CF8288584}" type="presParOf" srcId="{26C66CC6-596F-4832-923B-F15BE761BCBC}" destId="{865E608E-E6E2-42C9-A497-4F247C6874E3}" srcOrd="2" destOrd="0" presId="urn:microsoft.com/office/officeart/2005/8/layout/StepDownProcess"/>
    <dgm:cxn modelId="{8481CFB0-DFC3-4211-A54F-8770D98C685A}" type="presParOf" srcId="{865E608E-E6E2-42C9-A497-4F247C6874E3}" destId="{4B869E1C-56D4-4311-8017-64168FF9C222}" srcOrd="0" destOrd="0" presId="urn:microsoft.com/office/officeart/2005/8/layout/StepDownProcess"/>
    <dgm:cxn modelId="{F9609849-5CFE-4EC8-853C-907A6A743F6A}" type="presParOf" srcId="{865E608E-E6E2-42C9-A497-4F247C6874E3}" destId="{DC0A884B-9BB3-4294-8B33-3493BA3E773C}" srcOrd="1" destOrd="0" presId="urn:microsoft.com/office/officeart/2005/8/layout/StepDownProcess"/>
    <dgm:cxn modelId="{CA2E9A47-2993-4FFB-BCC6-F15B2B58DB6E}" type="presParOf" srcId="{865E608E-E6E2-42C9-A497-4F247C6874E3}" destId="{971789C6-5C2A-40DE-B771-DE42D688689A}" srcOrd="2" destOrd="0" presId="urn:microsoft.com/office/officeart/2005/8/layout/StepDownProcess"/>
    <dgm:cxn modelId="{C18B1C62-974B-4ED8-92C6-EDF854004896}" type="presParOf" srcId="{26C66CC6-596F-4832-923B-F15BE761BCBC}" destId="{7E3560EC-BC0F-4DBF-8F9E-B30F195C976C}" srcOrd="3" destOrd="0" presId="urn:microsoft.com/office/officeart/2005/8/layout/StepDownProcess"/>
    <dgm:cxn modelId="{B14AEE02-7862-4239-9A27-77EB87020908}" type="presParOf" srcId="{26C66CC6-596F-4832-923B-F15BE761BCBC}" destId="{ABFD8A39-D3F9-4F2E-8422-3F47583230EF}" srcOrd="4" destOrd="0" presId="urn:microsoft.com/office/officeart/2005/8/layout/StepDownProcess"/>
    <dgm:cxn modelId="{58A95742-BBD6-404A-97FC-E034994BF99E}" type="presParOf" srcId="{ABFD8A39-D3F9-4F2E-8422-3F47583230EF}" destId="{1BBBF50A-A5B3-4D3B-B38D-F0F860B358BF}" srcOrd="0" destOrd="0" presId="urn:microsoft.com/office/officeart/2005/8/layout/StepDownProcess"/>
    <dgm:cxn modelId="{78BBE5B9-48BB-44F8-A284-4292F907B4E2}" type="presParOf" srcId="{ABFD8A39-D3F9-4F2E-8422-3F47583230EF}" destId="{16CA910A-B5DA-4688-9624-FA5F37A28E7E}" srcOrd="1" destOrd="0" presId="urn:microsoft.com/office/officeart/2005/8/layout/StepDownProcess"/>
    <dgm:cxn modelId="{A5C88FFA-CF0E-4653-9295-95DC398A2CC8}" type="presParOf" srcId="{ABFD8A39-D3F9-4F2E-8422-3F47583230EF}" destId="{4F3D1C34-970C-4492-B459-60190A2A5440}" srcOrd="2" destOrd="0" presId="urn:microsoft.com/office/officeart/2005/8/layout/StepDownProcess"/>
    <dgm:cxn modelId="{756F7B27-4B96-4819-B18D-34455D3EFAC3}" type="presParOf" srcId="{26C66CC6-596F-4832-923B-F15BE761BCBC}" destId="{19385ADB-1E3E-45DC-AF37-1502AB1D9D93}" srcOrd="5" destOrd="0" presId="urn:microsoft.com/office/officeart/2005/8/layout/StepDownProcess"/>
    <dgm:cxn modelId="{928A5436-E072-4EB6-962E-036E9D16D130}" type="presParOf" srcId="{26C66CC6-596F-4832-923B-F15BE761BCBC}" destId="{D7CB17D3-058F-4E92-BB92-7C06F4B45B87}" srcOrd="6" destOrd="0" presId="urn:microsoft.com/office/officeart/2005/8/layout/StepDownProcess"/>
    <dgm:cxn modelId="{A602A228-AFF0-45E0-9EC4-6D5439555C06}" type="presParOf" srcId="{D7CB17D3-058F-4E92-BB92-7C06F4B45B87}" destId="{D729DC45-E1EB-4059-BBF5-ABDE600DC166}" srcOrd="0" destOrd="0" presId="urn:microsoft.com/office/officeart/2005/8/layout/StepDownProcess"/>
    <dgm:cxn modelId="{69530EB7-E9C9-42E2-9C3B-D155EDA7A862}" type="presParOf" srcId="{D7CB17D3-058F-4E92-BB92-7C06F4B45B87}" destId="{A84EBFF5-112C-4D2B-9489-62BF31F1B236}" srcOrd="1" destOrd="0" presId="urn:microsoft.com/office/officeart/2005/8/layout/StepDownProcess"/>
    <dgm:cxn modelId="{24BE1F0B-13FC-4962-A233-EB68112497F6}" type="presParOf" srcId="{D7CB17D3-058F-4E92-BB92-7C06F4B45B87}" destId="{FABEE324-1F08-4578-BA69-35663E615A4F}" srcOrd="2" destOrd="0" presId="urn:microsoft.com/office/officeart/2005/8/layout/StepDownProcess"/>
    <dgm:cxn modelId="{984EDB59-28DE-409C-8684-C2E3DBDF5CBA}" type="presParOf" srcId="{26C66CC6-596F-4832-923B-F15BE761BCBC}" destId="{49F79526-1084-433F-9147-F538C3299562}" srcOrd="7" destOrd="0" presId="urn:microsoft.com/office/officeart/2005/8/layout/StepDownProcess"/>
    <dgm:cxn modelId="{104157DA-FA81-47DE-811E-020E6A1F17DA}" type="presParOf" srcId="{26C66CC6-596F-4832-923B-F15BE761BCBC}" destId="{DB762850-3E80-4C3A-AE70-6DE141BBA803}" srcOrd="8" destOrd="0" presId="urn:microsoft.com/office/officeart/2005/8/layout/StepDownProcess"/>
    <dgm:cxn modelId="{1972B584-4988-42E0-9811-0B7733C49B40}" type="presParOf" srcId="{DB762850-3E80-4C3A-AE70-6DE141BBA803}" destId="{344C85A1-2D1B-4B2C-B6BE-A19317A301B0}"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E40806-68E7-4BB1-AF9C-073717E8F8CD}" type="doc">
      <dgm:prSet loTypeId="urn:microsoft.com/office/officeart/2009/3/layout/DescendingProcess" loCatId="process" qsTypeId="urn:microsoft.com/office/officeart/2005/8/quickstyle/simple1" qsCatId="simple" csTypeId="urn:microsoft.com/office/officeart/2005/8/colors/accent1_2" csCatId="accent1" phldr="1"/>
      <dgm:spPr/>
    </dgm:pt>
    <dgm:pt modelId="{77C3F603-BE1C-49AE-8C14-6E4ABEC4CAF2}">
      <dgm:prSet phldrT="[Text]"/>
      <dgm:spPr/>
      <dgm:t>
        <a:bodyPr/>
        <a:lstStyle/>
        <a:p>
          <a:r>
            <a:rPr lang="en-IN" dirty="0"/>
            <a:t>Dataset</a:t>
          </a:r>
          <a:endParaRPr lang="en-US" dirty="0"/>
        </a:p>
      </dgm:t>
    </dgm:pt>
    <dgm:pt modelId="{B0CF6022-55AF-4515-91E5-01935CC9ACDB}" type="parTrans" cxnId="{E60946BA-C18A-4820-9446-7170169AEC40}">
      <dgm:prSet/>
      <dgm:spPr/>
      <dgm:t>
        <a:bodyPr/>
        <a:lstStyle/>
        <a:p>
          <a:endParaRPr lang="en-US"/>
        </a:p>
      </dgm:t>
    </dgm:pt>
    <dgm:pt modelId="{1F20F0DE-F4DC-4278-8E4D-2003D4F8193C}" type="sibTrans" cxnId="{E60946BA-C18A-4820-9446-7170169AEC40}">
      <dgm:prSet/>
      <dgm:spPr/>
      <dgm:t>
        <a:bodyPr/>
        <a:lstStyle/>
        <a:p>
          <a:endParaRPr lang="en-US"/>
        </a:p>
      </dgm:t>
    </dgm:pt>
    <dgm:pt modelId="{9C292DB6-50AA-4982-B9AC-956DCDA362F0}">
      <dgm:prSet phldrT="[Text]"/>
      <dgm:spPr/>
      <dgm:t>
        <a:bodyPr/>
        <a:lstStyle/>
        <a:p>
          <a:r>
            <a:rPr lang="en-IN" dirty="0" err="1"/>
            <a:t>Preprocessing</a:t>
          </a:r>
          <a:endParaRPr lang="en-US" dirty="0"/>
        </a:p>
      </dgm:t>
    </dgm:pt>
    <dgm:pt modelId="{D682D69D-0A44-4824-A567-33566FE82681}" type="parTrans" cxnId="{5A3EFA09-6FD3-4B11-9D43-311EAB35E025}">
      <dgm:prSet/>
      <dgm:spPr/>
      <dgm:t>
        <a:bodyPr/>
        <a:lstStyle/>
        <a:p>
          <a:endParaRPr lang="en-US"/>
        </a:p>
      </dgm:t>
    </dgm:pt>
    <dgm:pt modelId="{9500F6A2-4381-435D-BB22-D136FEE4D852}" type="sibTrans" cxnId="{5A3EFA09-6FD3-4B11-9D43-311EAB35E025}">
      <dgm:prSet/>
      <dgm:spPr/>
      <dgm:t>
        <a:bodyPr/>
        <a:lstStyle/>
        <a:p>
          <a:endParaRPr lang="en-US"/>
        </a:p>
      </dgm:t>
    </dgm:pt>
    <dgm:pt modelId="{57B54BC4-5BD5-47DF-A8DA-5BF45168D0DA}">
      <dgm:prSet phldrT="[Text]"/>
      <dgm:spPr/>
      <dgm:t>
        <a:bodyPr/>
        <a:lstStyle/>
        <a:p>
          <a:r>
            <a:rPr lang="en-IN" dirty="0"/>
            <a:t>Training the model</a:t>
          </a:r>
          <a:endParaRPr lang="en-US" dirty="0"/>
        </a:p>
      </dgm:t>
    </dgm:pt>
    <dgm:pt modelId="{55A23165-19FD-4025-AC67-9F037AFC86E9}" type="parTrans" cxnId="{2385043E-4BF1-4743-AADD-2D850C2BB439}">
      <dgm:prSet/>
      <dgm:spPr/>
      <dgm:t>
        <a:bodyPr/>
        <a:lstStyle/>
        <a:p>
          <a:endParaRPr lang="en-US"/>
        </a:p>
      </dgm:t>
    </dgm:pt>
    <dgm:pt modelId="{4FEA9329-8E52-4DB4-BDB0-11DA8F5A0BD4}" type="sibTrans" cxnId="{2385043E-4BF1-4743-AADD-2D850C2BB439}">
      <dgm:prSet/>
      <dgm:spPr/>
      <dgm:t>
        <a:bodyPr/>
        <a:lstStyle/>
        <a:p>
          <a:endParaRPr lang="en-US"/>
        </a:p>
      </dgm:t>
    </dgm:pt>
    <dgm:pt modelId="{A4CE45D0-2B6A-4EA2-898F-F24E2C4F7217}">
      <dgm:prSet/>
      <dgm:spPr/>
      <dgm:t>
        <a:bodyPr/>
        <a:lstStyle/>
        <a:p>
          <a:r>
            <a:rPr lang="en-IN" dirty="0"/>
            <a:t>Prediction</a:t>
          </a:r>
          <a:endParaRPr lang="en-US" dirty="0"/>
        </a:p>
      </dgm:t>
    </dgm:pt>
    <dgm:pt modelId="{19BFBCCD-36D0-4218-9A47-06602838ED53}" type="parTrans" cxnId="{47BC9E33-6289-4028-A843-F5CBC25E6C37}">
      <dgm:prSet/>
      <dgm:spPr/>
      <dgm:t>
        <a:bodyPr/>
        <a:lstStyle/>
        <a:p>
          <a:endParaRPr lang="en-US"/>
        </a:p>
      </dgm:t>
    </dgm:pt>
    <dgm:pt modelId="{2D210514-FDE9-4BE5-B8FD-A035473445BC}" type="sibTrans" cxnId="{47BC9E33-6289-4028-A843-F5CBC25E6C37}">
      <dgm:prSet/>
      <dgm:spPr/>
      <dgm:t>
        <a:bodyPr/>
        <a:lstStyle/>
        <a:p>
          <a:endParaRPr lang="en-US"/>
        </a:p>
      </dgm:t>
    </dgm:pt>
    <dgm:pt modelId="{12EC200A-CC93-4B01-B098-E48F032444F5}">
      <dgm:prSet/>
      <dgm:spPr/>
      <dgm:t>
        <a:bodyPr/>
        <a:lstStyle/>
        <a:p>
          <a:r>
            <a:rPr lang="en-IN" dirty="0"/>
            <a:t>Accuracy Calculation</a:t>
          </a:r>
          <a:endParaRPr lang="en-US" dirty="0"/>
        </a:p>
      </dgm:t>
    </dgm:pt>
    <dgm:pt modelId="{9C0AF50A-4B29-4324-87D0-E1BEA13E3F8A}" type="parTrans" cxnId="{34E996F5-0F8C-4A6D-B69D-5A13295FC834}">
      <dgm:prSet/>
      <dgm:spPr/>
      <dgm:t>
        <a:bodyPr/>
        <a:lstStyle/>
        <a:p>
          <a:endParaRPr lang="en-US"/>
        </a:p>
      </dgm:t>
    </dgm:pt>
    <dgm:pt modelId="{87140A89-1CF3-466C-B80D-A06BE395E0E4}" type="sibTrans" cxnId="{34E996F5-0F8C-4A6D-B69D-5A13295FC834}">
      <dgm:prSet/>
      <dgm:spPr/>
      <dgm:t>
        <a:bodyPr/>
        <a:lstStyle/>
        <a:p>
          <a:endParaRPr lang="en-US"/>
        </a:p>
      </dgm:t>
    </dgm:pt>
    <dgm:pt modelId="{31B72780-B9A3-4C11-9A0E-9F2FF2E78CED}">
      <dgm:prSet/>
      <dgm:spPr/>
      <dgm:t>
        <a:bodyPr/>
        <a:lstStyle/>
        <a:p>
          <a:r>
            <a:rPr lang="en-IN" dirty="0"/>
            <a:t>Result</a:t>
          </a:r>
          <a:endParaRPr lang="en-US" dirty="0"/>
        </a:p>
      </dgm:t>
    </dgm:pt>
    <dgm:pt modelId="{C6E4CEFE-7778-4A58-9C64-E84EE6F11AA6}" type="parTrans" cxnId="{8D2764BE-246E-4ECF-95A5-D01C68E1B6C4}">
      <dgm:prSet/>
      <dgm:spPr/>
      <dgm:t>
        <a:bodyPr/>
        <a:lstStyle/>
        <a:p>
          <a:endParaRPr lang="en-US"/>
        </a:p>
      </dgm:t>
    </dgm:pt>
    <dgm:pt modelId="{6F2B0AF0-9946-4EF2-B26C-0D6697AC51D3}" type="sibTrans" cxnId="{8D2764BE-246E-4ECF-95A5-D01C68E1B6C4}">
      <dgm:prSet/>
      <dgm:spPr/>
      <dgm:t>
        <a:bodyPr/>
        <a:lstStyle/>
        <a:p>
          <a:endParaRPr lang="en-US"/>
        </a:p>
      </dgm:t>
    </dgm:pt>
    <dgm:pt modelId="{E8A7E0A2-9892-4654-A796-C19654909617}" type="pres">
      <dgm:prSet presAssocID="{C0E40806-68E7-4BB1-AF9C-073717E8F8CD}" presName="Name0" presStyleCnt="0">
        <dgm:presLayoutVars>
          <dgm:chMax val="7"/>
          <dgm:chPref val="5"/>
        </dgm:presLayoutVars>
      </dgm:prSet>
      <dgm:spPr/>
    </dgm:pt>
    <dgm:pt modelId="{9BAA4086-B5A6-438A-842E-B9546542AA5C}" type="pres">
      <dgm:prSet presAssocID="{C0E40806-68E7-4BB1-AF9C-073717E8F8CD}" presName="arrowNode" presStyleLbl="node1" presStyleIdx="0" presStyleCnt="1"/>
      <dgm:spPr/>
    </dgm:pt>
    <dgm:pt modelId="{49253E6A-BE43-4A65-B9C4-DBAFCDCF86FA}" type="pres">
      <dgm:prSet presAssocID="{77C3F603-BE1C-49AE-8C14-6E4ABEC4CAF2}" presName="txNode1" presStyleLbl="revTx" presStyleIdx="0" presStyleCnt="6">
        <dgm:presLayoutVars>
          <dgm:bulletEnabled val="1"/>
        </dgm:presLayoutVars>
      </dgm:prSet>
      <dgm:spPr/>
    </dgm:pt>
    <dgm:pt modelId="{E4672FB3-8C68-475C-B999-B9CBA975C85F}" type="pres">
      <dgm:prSet presAssocID="{9C292DB6-50AA-4982-B9AC-956DCDA362F0}" presName="txNode2" presStyleLbl="revTx" presStyleIdx="1" presStyleCnt="6">
        <dgm:presLayoutVars>
          <dgm:bulletEnabled val="1"/>
        </dgm:presLayoutVars>
      </dgm:prSet>
      <dgm:spPr/>
    </dgm:pt>
    <dgm:pt modelId="{D22CDCD8-4228-43F0-8852-315FC2262ED1}" type="pres">
      <dgm:prSet presAssocID="{9500F6A2-4381-435D-BB22-D136FEE4D852}" presName="dotNode2" presStyleCnt="0"/>
      <dgm:spPr/>
    </dgm:pt>
    <dgm:pt modelId="{8E015ECC-535D-4167-A63A-FCC994149E03}" type="pres">
      <dgm:prSet presAssocID="{9500F6A2-4381-435D-BB22-D136FEE4D852}" presName="dotRepeatNode" presStyleLbl="fgShp" presStyleIdx="0" presStyleCnt="4"/>
      <dgm:spPr/>
    </dgm:pt>
    <dgm:pt modelId="{20DEB9FC-BEFE-439A-9DBF-F5BEC6DBEDF9}" type="pres">
      <dgm:prSet presAssocID="{57B54BC4-5BD5-47DF-A8DA-5BF45168D0DA}" presName="txNode3" presStyleLbl="revTx" presStyleIdx="2" presStyleCnt="6">
        <dgm:presLayoutVars>
          <dgm:bulletEnabled val="1"/>
        </dgm:presLayoutVars>
      </dgm:prSet>
      <dgm:spPr/>
    </dgm:pt>
    <dgm:pt modelId="{CC700FAF-DAB3-4096-94A3-A9970F8D37D6}" type="pres">
      <dgm:prSet presAssocID="{4FEA9329-8E52-4DB4-BDB0-11DA8F5A0BD4}" presName="dotNode3" presStyleCnt="0"/>
      <dgm:spPr/>
    </dgm:pt>
    <dgm:pt modelId="{8268D121-B9A2-4B61-853A-1F816C0950E5}" type="pres">
      <dgm:prSet presAssocID="{4FEA9329-8E52-4DB4-BDB0-11DA8F5A0BD4}" presName="dotRepeatNode" presStyleLbl="fgShp" presStyleIdx="1" presStyleCnt="4"/>
      <dgm:spPr/>
    </dgm:pt>
    <dgm:pt modelId="{809AE8E2-8B22-44C7-8A37-7C9D65027ED3}" type="pres">
      <dgm:prSet presAssocID="{A4CE45D0-2B6A-4EA2-898F-F24E2C4F7217}" presName="txNode4" presStyleLbl="revTx" presStyleIdx="3" presStyleCnt="6">
        <dgm:presLayoutVars>
          <dgm:bulletEnabled val="1"/>
        </dgm:presLayoutVars>
      </dgm:prSet>
      <dgm:spPr/>
    </dgm:pt>
    <dgm:pt modelId="{E228414F-9633-4B4F-A9BF-93F521B9DA15}" type="pres">
      <dgm:prSet presAssocID="{2D210514-FDE9-4BE5-B8FD-A035473445BC}" presName="dotNode4" presStyleCnt="0"/>
      <dgm:spPr/>
    </dgm:pt>
    <dgm:pt modelId="{4629E701-2D90-4768-9113-472EA9A45ED5}" type="pres">
      <dgm:prSet presAssocID="{2D210514-FDE9-4BE5-B8FD-A035473445BC}" presName="dotRepeatNode" presStyleLbl="fgShp" presStyleIdx="2" presStyleCnt="4"/>
      <dgm:spPr/>
    </dgm:pt>
    <dgm:pt modelId="{A5EC6BD7-F7DA-418B-865C-A2DA4BDD26FB}" type="pres">
      <dgm:prSet presAssocID="{12EC200A-CC93-4B01-B098-E48F032444F5}" presName="txNode5" presStyleLbl="revTx" presStyleIdx="4" presStyleCnt="6">
        <dgm:presLayoutVars>
          <dgm:bulletEnabled val="1"/>
        </dgm:presLayoutVars>
      </dgm:prSet>
      <dgm:spPr/>
    </dgm:pt>
    <dgm:pt modelId="{3E85BF98-B4CC-4094-85BD-2D00E604F6C4}" type="pres">
      <dgm:prSet presAssocID="{87140A89-1CF3-466C-B80D-A06BE395E0E4}" presName="dotNode5" presStyleCnt="0"/>
      <dgm:spPr/>
    </dgm:pt>
    <dgm:pt modelId="{3946B7D0-258D-46B0-8900-1B050B624C1D}" type="pres">
      <dgm:prSet presAssocID="{87140A89-1CF3-466C-B80D-A06BE395E0E4}" presName="dotRepeatNode" presStyleLbl="fgShp" presStyleIdx="3" presStyleCnt="4"/>
      <dgm:spPr/>
    </dgm:pt>
    <dgm:pt modelId="{A6E0CD94-2545-464B-B788-1EB4950FA556}" type="pres">
      <dgm:prSet presAssocID="{31B72780-B9A3-4C11-9A0E-9F2FF2E78CED}" presName="txNode6" presStyleLbl="revTx" presStyleIdx="5" presStyleCnt="6">
        <dgm:presLayoutVars>
          <dgm:bulletEnabled val="1"/>
        </dgm:presLayoutVars>
      </dgm:prSet>
      <dgm:spPr/>
    </dgm:pt>
  </dgm:ptLst>
  <dgm:cxnLst>
    <dgm:cxn modelId="{5A3EFA09-6FD3-4B11-9D43-311EAB35E025}" srcId="{C0E40806-68E7-4BB1-AF9C-073717E8F8CD}" destId="{9C292DB6-50AA-4982-B9AC-956DCDA362F0}" srcOrd="1" destOrd="0" parTransId="{D682D69D-0A44-4824-A567-33566FE82681}" sibTransId="{9500F6A2-4381-435D-BB22-D136FEE4D852}"/>
    <dgm:cxn modelId="{7B340B11-8DDE-4009-92BC-2CC96D156AC2}" type="presOf" srcId="{31B72780-B9A3-4C11-9A0E-9F2FF2E78CED}" destId="{A6E0CD94-2545-464B-B788-1EB4950FA556}" srcOrd="0" destOrd="0" presId="urn:microsoft.com/office/officeart/2009/3/layout/DescendingProcess"/>
    <dgm:cxn modelId="{A827081C-7492-490B-BFC0-DCCC15E84333}" type="presOf" srcId="{A4CE45D0-2B6A-4EA2-898F-F24E2C4F7217}" destId="{809AE8E2-8B22-44C7-8A37-7C9D65027ED3}" srcOrd="0" destOrd="0" presId="urn:microsoft.com/office/officeart/2009/3/layout/DescendingProcess"/>
    <dgm:cxn modelId="{9E740E26-C4C9-4E7B-94B0-E279FC072B63}" type="presOf" srcId="{9500F6A2-4381-435D-BB22-D136FEE4D852}" destId="{8E015ECC-535D-4167-A63A-FCC994149E03}" srcOrd="0" destOrd="0" presId="urn:microsoft.com/office/officeart/2009/3/layout/DescendingProcess"/>
    <dgm:cxn modelId="{47BC9E33-6289-4028-A843-F5CBC25E6C37}" srcId="{C0E40806-68E7-4BB1-AF9C-073717E8F8CD}" destId="{A4CE45D0-2B6A-4EA2-898F-F24E2C4F7217}" srcOrd="3" destOrd="0" parTransId="{19BFBCCD-36D0-4218-9A47-06602838ED53}" sibTransId="{2D210514-FDE9-4BE5-B8FD-A035473445BC}"/>
    <dgm:cxn modelId="{AF7ED736-46BB-4EAC-9AAF-D37DCD77D7ED}" type="presOf" srcId="{57B54BC4-5BD5-47DF-A8DA-5BF45168D0DA}" destId="{20DEB9FC-BEFE-439A-9DBF-F5BEC6DBEDF9}" srcOrd="0" destOrd="0" presId="urn:microsoft.com/office/officeart/2009/3/layout/DescendingProcess"/>
    <dgm:cxn modelId="{2385043E-4BF1-4743-AADD-2D850C2BB439}" srcId="{C0E40806-68E7-4BB1-AF9C-073717E8F8CD}" destId="{57B54BC4-5BD5-47DF-A8DA-5BF45168D0DA}" srcOrd="2" destOrd="0" parTransId="{55A23165-19FD-4025-AC67-9F037AFC86E9}" sibTransId="{4FEA9329-8E52-4DB4-BDB0-11DA8F5A0BD4}"/>
    <dgm:cxn modelId="{29A14357-D209-4236-B0C9-B1EFF6428A18}" type="presOf" srcId="{9C292DB6-50AA-4982-B9AC-956DCDA362F0}" destId="{E4672FB3-8C68-475C-B999-B9CBA975C85F}" srcOrd="0" destOrd="0" presId="urn:microsoft.com/office/officeart/2009/3/layout/DescendingProcess"/>
    <dgm:cxn modelId="{7EC5389E-8FA8-449D-AE77-DBC10D955B0F}" type="presOf" srcId="{77C3F603-BE1C-49AE-8C14-6E4ABEC4CAF2}" destId="{49253E6A-BE43-4A65-B9C4-DBAFCDCF86FA}" srcOrd="0" destOrd="0" presId="urn:microsoft.com/office/officeart/2009/3/layout/DescendingProcess"/>
    <dgm:cxn modelId="{D0DF10AD-0B0D-4FA2-A2F4-689C65D4EA93}" type="presOf" srcId="{87140A89-1CF3-466C-B80D-A06BE395E0E4}" destId="{3946B7D0-258D-46B0-8900-1B050B624C1D}" srcOrd="0" destOrd="0" presId="urn:microsoft.com/office/officeart/2009/3/layout/DescendingProcess"/>
    <dgm:cxn modelId="{E60946BA-C18A-4820-9446-7170169AEC40}" srcId="{C0E40806-68E7-4BB1-AF9C-073717E8F8CD}" destId="{77C3F603-BE1C-49AE-8C14-6E4ABEC4CAF2}" srcOrd="0" destOrd="0" parTransId="{B0CF6022-55AF-4515-91E5-01935CC9ACDB}" sibTransId="{1F20F0DE-F4DC-4278-8E4D-2003D4F8193C}"/>
    <dgm:cxn modelId="{8D2764BE-246E-4ECF-95A5-D01C68E1B6C4}" srcId="{C0E40806-68E7-4BB1-AF9C-073717E8F8CD}" destId="{31B72780-B9A3-4C11-9A0E-9F2FF2E78CED}" srcOrd="5" destOrd="0" parTransId="{C6E4CEFE-7778-4A58-9C64-E84EE6F11AA6}" sibTransId="{6F2B0AF0-9946-4EF2-B26C-0D6697AC51D3}"/>
    <dgm:cxn modelId="{DA1D24DA-BC9E-4E05-BC61-ABC9CA95E927}" type="presOf" srcId="{12EC200A-CC93-4B01-B098-E48F032444F5}" destId="{A5EC6BD7-F7DA-418B-865C-A2DA4BDD26FB}" srcOrd="0" destOrd="0" presId="urn:microsoft.com/office/officeart/2009/3/layout/DescendingProcess"/>
    <dgm:cxn modelId="{90EC6BE5-8AC5-481C-B4F4-3CE7EDDABA9A}" type="presOf" srcId="{4FEA9329-8E52-4DB4-BDB0-11DA8F5A0BD4}" destId="{8268D121-B9A2-4B61-853A-1F816C0950E5}" srcOrd="0" destOrd="0" presId="urn:microsoft.com/office/officeart/2009/3/layout/DescendingProcess"/>
    <dgm:cxn modelId="{4447E8F0-60E3-425C-B2CE-3EDE39C2DD9A}" type="presOf" srcId="{2D210514-FDE9-4BE5-B8FD-A035473445BC}" destId="{4629E701-2D90-4768-9113-472EA9A45ED5}" srcOrd="0" destOrd="0" presId="urn:microsoft.com/office/officeart/2009/3/layout/DescendingProcess"/>
    <dgm:cxn modelId="{94D915F5-AC49-40BE-A060-A1C426930697}" type="presOf" srcId="{C0E40806-68E7-4BB1-AF9C-073717E8F8CD}" destId="{E8A7E0A2-9892-4654-A796-C19654909617}" srcOrd="0" destOrd="0" presId="urn:microsoft.com/office/officeart/2009/3/layout/DescendingProcess"/>
    <dgm:cxn modelId="{34E996F5-0F8C-4A6D-B69D-5A13295FC834}" srcId="{C0E40806-68E7-4BB1-AF9C-073717E8F8CD}" destId="{12EC200A-CC93-4B01-B098-E48F032444F5}" srcOrd="4" destOrd="0" parTransId="{9C0AF50A-4B29-4324-87D0-E1BEA13E3F8A}" sibTransId="{87140A89-1CF3-466C-B80D-A06BE395E0E4}"/>
    <dgm:cxn modelId="{910C1AD5-71D5-41C2-B37E-3536F229F00C}" type="presParOf" srcId="{E8A7E0A2-9892-4654-A796-C19654909617}" destId="{9BAA4086-B5A6-438A-842E-B9546542AA5C}" srcOrd="0" destOrd="0" presId="urn:microsoft.com/office/officeart/2009/3/layout/DescendingProcess"/>
    <dgm:cxn modelId="{B7546AE4-E133-4E4D-A377-510C88D3E4A0}" type="presParOf" srcId="{E8A7E0A2-9892-4654-A796-C19654909617}" destId="{49253E6A-BE43-4A65-B9C4-DBAFCDCF86FA}" srcOrd="1" destOrd="0" presId="urn:microsoft.com/office/officeart/2009/3/layout/DescendingProcess"/>
    <dgm:cxn modelId="{4EE650B7-6B1C-4EF1-907A-E4C2484B6220}" type="presParOf" srcId="{E8A7E0A2-9892-4654-A796-C19654909617}" destId="{E4672FB3-8C68-475C-B999-B9CBA975C85F}" srcOrd="2" destOrd="0" presId="urn:microsoft.com/office/officeart/2009/3/layout/DescendingProcess"/>
    <dgm:cxn modelId="{AC3ABED1-D992-4DFB-B7B0-C227EE249F7A}" type="presParOf" srcId="{E8A7E0A2-9892-4654-A796-C19654909617}" destId="{D22CDCD8-4228-43F0-8852-315FC2262ED1}" srcOrd="3" destOrd="0" presId="urn:microsoft.com/office/officeart/2009/3/layout/DescendingProcess"/>
    <dgm:cxn modelId="{FE6D247E-162B-4E95-9492-5BEF1A2CA795}" type="presParOf" srcId="{D22CDCD8-4228-43F0-8852-315FC2262ED1}" destId="{8E015ECC-535D-4167-A63A-FCC994149E03}" srcOrd="0" destOrd="0" presId="urn:microsoft.com/office/officeart/2009/3/layout/DescendingProcess"/>
    <dgm:cxn modelId="{E828EB6C-6C66-4810-8D0E-57E5087CE8FF}" type="presParOf" srcId="{E8A7E0A2-9892-4654-A796-C19654909617}" destId="{20DEB9FC-BEFE-439A-9DBF-F5BEC6DBEDF9}" srcOrd="4" destOrd="0" presId="urn:microsoft.com/office/officeart/2009/3/layout/DescendingProcess"/>
    <dgm:cxn modelId="{81CE50E0-9910-42E4-8790-ABBC73EAC7A3}" type="presParOf" srcId="{E8A7E0A2-9892-4654-A796-C19654909617}" destId="{CC700FAF-DAB3-4096-94A3-A9970F8D37D6}" srcOrd="5" destOrd="0" presId="urn:microsoft.com/office/officeart/2009/3/layout/DescendingProcess"/>
    <dgm:cxn modelId="{7A8D481D-44F2-4821-869F-7B7600CEA43A}" type="presParOf" srcId="{CC700FAF-DAB3-4096-94A3-A9970F8D37D6}" destId="{8268D121-B9A2-4B61-853A-1F816C0950E5}" srcOrd="0" destOrd="0" presId="urn:microsoft.com/office/officeart/2009/3/layout/DescendingProcess"/>
    <dgm:cxn modelId="{B3C960A8-2DDA-4A89-B05E-32C505742F79}" type="presParOf" srcId="{E8A7E0A2-9892-4654-A796-C19654909617}" destId="{809AE8E2-8B22-44C7-8A37-7C9D65027ED3}" srcOrd="6" destOrd="0" presId="urn:microsoft.com/office/officeart/2009/3/layout/DescendingProcess"/>
    <dgm:cxn modelId="{3BD98B0F-2997-4897-AE63-31E336AD3F29}" type="presParOf" srcId="{E8A7E0A2-9892-4654-A796-C19654909617}" destId="{E228414F-9633-4B4F-A9BF-93F521B9DA15}" srcOrd="7" destOrd="0" presId="urn:microsoft.com/office/officeart/2009/3/layout/DescendingProcess"/>
    <dgm:cxn modelId="{D0B55E1F-EC95-4805-915C-8D303DB966DA}" type="presParOf" srcId="{E228414F-9633-4B4F-A9BF-93F521B9DA15}" destId="{4629E701-2D90-4768-9113-472EA9A45ED5}" srcOrd="0" destOrd="0" presId="urn:microsoft.com/office/officeart/2009/3/layout/DescendingProcess"/>
    <dgm:cxn modelId="{96EBE08E-BD8C-4C23-97CB-815E7956E140}" type="presParOf" srcId="{E8A7E0A2-9892-4654-A796-C19654909617}" destId="{A5EC6BD7-F7DA-418B-865C-A2DA4BDD26FB}" srcOrd="8" destOrd="0" presId="urn:microsoft.com/office/officeart/2009/3/layout/DescendingProcess"/>
    <dgm:cxn modelId="{FD63A714-20D1-4D55-8035-FF3F23AD2961}" type="presParOf" srcId="{E8A7E0A2-9892-4654-A796-C19654909617}" destId="{3E85BF98-B4CC-4094-85BD-2D00E604F6C4}" srcOrd="9" destOrd="0" presId="urn:microsoft.com/office/officeart/2009/3/layout/DescendingProcess"/>
    <dgm:cxn modelId="{51768E96-812A-4E88-B3FC-CCC3821D070B}" type="presParOf" srcId="{3E85BF98-B4CC-4094-85BD-2D00E604F6C4}" destId="{3946B7D0-258D-46B0-8900-1B050B624C1D}" srcOrd="0" destOrd="0" presId="urn:microsoft.com/office/officeart/2009/3/layout/DescendingProcess"/>
    <dgm:cxn modelId="{7F0A1CD5-E17A-4F79-8FB1-0FE6B02CFE26}" type="presParOf" srcId="{E8A7E0A2-9892-4654-A796-C19654909617}" destId="{A6E0CD94-2545-464B-B788-1EB4950FA556}" srcOrd="10"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4E1AB9-28A0-46AE-B1A3-5D6A28B6BFDB}" type="doc">
      <dgm:prSet loTypeId="urn:microsoft.com/office/officeart/2005/8/layout/hProcess9" loCatId="process" qsTypeId="urn:microsoft.com/office/officeart/2005/8/quickstyle/simple1" qsCatId="simple" csTypeId="urn:microsoft.com/office/officeart/2005/8/colors/accent1_2" csCatId="accent1" phldr="1"/>
      <dgm:spPr/>
    </dgm:pt>
    <dgm:pt modelId="{050E4A3D-3792-48BE-940A-05635E5E8329}">
      <dgm:prSet phldrT="[Text]"/>
      <dgm:spPr/>
      <dgm:t>
        <a:bodyPr/>
        <a:lstStyle/>
        <a:p>
          <a:r>
            <a:rPr lang="en-IN" dirty="0" err="1"/>
            <a:t>Jupyter</a:t>
          </a:r>
          <a:r>
            <a:rPr lang="en-IN" dirty="0"/>
            <a:t> Notebook</a:t>
          </a:r>
          <a:endParaRPr lang="en-US" dirty="0"/>
        </a:p>
      </dgm:t>
    </dgm:pt>
    <dgm:pt modelId="{42D2A12A-14CD-46F2-9091-22A0D74627DD}" type="parTrans" cxnId="{7CDC2C39-45B1-48AC-AB55-2DB63F61D915}">
      <dgm:prSet/>
      <dgm:spPr/>
      <dgm:t>
        <a:bodyPr/>
        <a:lstStyle/>
        <a:p>
          <a:endParaRPr lang="en-US"/>
        </a:p>
      </dgm:t>
    </dgm:pt>
    <dgm:pt modelId="{6C3BF9FE-6C84-43AB-B38D-AFF8E582112B}" type="sibTrans" cxnId="{7CDC2C39-45B1-48AC-AB55-2DB63F61D915}">
      <dgm:prSet/>
      <dgm:spPr/>
      <dgm:t>
        <a:bodyPr/>
        <a:lstStyle/>
        <a:p>
          <a:endParaRPr lang="en-US"/>
        </a:p>
      </dgm:t>
    </dgm:pt>
    <dgm:pt modelId="{2A13D0FA-2A9B-4885-98EE-50CC973DCF2C}">
      <dgm:prSet phldrT="[Text]"/>
      <dgm:spPr/>
      <dgm:t>
        <a:bodyPr/>
        <a:lstStyle/>
        <a:p>
          <a:r>
            <a:rPr lang="en-IN" dirty="0"/>
            <a:t>Data </a:t>
          </a:r>
          <a:r>
            <a:rPr lang="en-IN" dirty="0" err="1"/>
            <a:t>Preprocessing</a:t>
          </a:r>
          <a:endParaRPr lang="en-US" dirty="0"/>
        </a:p>
      </dgm:t>
    </dgm:pt>
    <dgm:pt modelId="{3E4ABA8F-9B14-487E-B844-D93DE618423C}" type="parTrans" cxnId="{CABA9FBB-C4EA-41B2-9147-82DA7CC70634}">
      <dgm:prSet/>
      <dgm:spPr/>
      <dgm:t>
        <a:bodyPr/>
        <a:lstStyle/>
        <a:p>
          <a:endParaRPr lang="en-US"/>
        </a:p>
      </dgm:t>
    </dgm:pt>
    <dgm:pt modelId="{770AFD58-D996-4508-9646-75A84B8A07BF}" type="sibTrans" cxnId="{CABA9FBB-C4EA-41B2-9147-82DA7CC70634}">
      <dgm:prSet/>
      <dgm:spPr/>
      <dgm:t>
        <a:bodyPr/>
        <a:lstStyle/>
        <a:p>
          <a:endParaRPr lang="en-US"/>
        </a:p>
      </dgm:t>
    </dgm:pt>
    <dgm:pt modelId="{13F5109A-F322-4314-B906-D4DEC611C472}">
      <dgm:prSet phldrT="[Text]"/>
      <dgm:spPr/>
      <dgm:t>
        <a:bodyPr/>
        <a:lstStyle/>
        <a:p>
          <a:r>
            <a:rPr lang="en-IN" dirty="0"/>
            <a:t>Training the model</a:t>
          </a:r>
          <a:endParaRPr lang="en-US" dirty="0"/>
        </a:p>
      </dgm:t>
    </dgm:pt>
    <dgm:pt modelId="{CFAF2AD0-D557-47F8-A141-E6FE08732C69}" type="parTrans" cxnId="{14BB35CE-676E-4DE4-8029-D298C5136752}">
      <dgm:prSet/>
      <dgm:spPr/>
      <dgm:t>
        <a:bodyPr/>
        <a:lstStyle/>
        <a:p>
          <a:endParaRPr lang="en-US"/>
        </a:p>
      </dgm:t>
    </dgm:pt>
    <dgm:pt modelId="{F4D5E9D4-EB22-473C-8804-679E0BFF2F2D}" type="sibTrans" cxnId="{14BB35CE-676E-4DE4-8029-D298C5136752}">
      <dgm:prSet/>
      <dgm:spPr/>
      <dgm:t>
        <a:bodyPr/>
        <a:lstStyle/>
        <a:p>
          <a:endParaRPr lang="en-US"/>
        </a:p>
      </dgm:t>
    </dgm:pt>
    <dgm:pt modelId="{95EDB78D-B111-4422-8458-55F11E2082E4}">
      <dgm:prSet/>
      <dgm:spPr/>
      <dgm:t>
        <a:bodyPr/>
        <a:lstStyle/>
        <a:p>
          <a:r>
            <a:rPr lang="en-US"/>
            <a:t>Data collection</a:t>
          </a:r>
        </a:p>
      </dgm:t>
    </dgm:pt>
    <dgm:pt modelId="{8C20728E-6564-4EF8-B5E2-C014230707FF}" type="parTrans" cxnId="{0D2ADAB8-9B90-4CD7-8ECE-1EBB2507A365}">
      <dgm:prSet/>
      <dgm:spPr/>
      <dgm:t>
        <a:bodyPr/>
        <a:lstStyle/>
        <a:p>
          <a:endParaRPr lang="en-US"/>
        </a:p>
      </dgm:t>
    </dgm:pt>
    <dgm:pt modelId="{9A2BE546-4000-4217-9AE8-361E537C5983}" type="sibTrans" cxnId="{0D2ADAB8-9B90-4CD7-8ECE-1EBB2507A365}">
      <dgm:prSet/>
      <dgm:spPr/>
      <dgm:t>
        <a:bodyPr/>
        <a:lstStyle/>
        <a:p>
          <a:endParaRPr lang="en-US"/>
        </a:p>
      </dgm:t>
    </dgm:pt>
    <dgm:pt modelId="{C66A5153-D152-4D22-9A62-21D8FC3F4EB9}">
      <dgm:prSet/>
      <dgm:spPr/>
      <dgm:t>
        <a:bodyPr/>
        <a:lstStyle/>
        <a:p>
          <a:r>
            <a:rPr lang="en-IN" dirty="0"/>
            <a:t>Data Analysis</a:t>
          </a:r>
          <a:endParaRPr lang="en-US" dirty="0"/>
        </a:p>
      </dgm:t>
    </dgm:pt>
    <dgm:pt modelId="{FE04A587-2DAB-43FD-8A91-7E6F754B7267}" type="parTrans" cxnId="{E3D50292-D825-48FB-9042-EF634581F663}">
      <dgm:prSet/>
      <dgm:spPr/>
      <dgm:t>
        <a:bodyPr/>
        <a:lstStyle/>
        <a:p>
          <a:endParaRPr lang="en-US"/>
        </a:p>
      </dgm:t>
    </dgm:pt>
    <dgm:pt modelId="{443A94B7-229E-4280-932F-21EAFADA13B7}" type="sibTrans" cxnId="{E3D50292-D825-48FB-9042-EF634581F663}">
      <dgm:prSet/>
      <dgm:spPr/>
      <dgm:t>
        <a:bodyPr/>
        <a:lstStyle/>
        <a:p>
          <a:endParaRPr lang="en-US"/>
        </a:p>
      </dgm:t>
    </dgm:pt>
    <dgm:pt modelId="{D1CA718A-8CAC-4209-8B12-E9532D66D4A8}">
      <dgm:prSet/>
      <dgm:spPr/>
      <dgm:t>
        <a:bodyPr/>
        <a:lstStyle/>
        <a:p>
          <a:r>
            <a:rPr lang="en-IN" dirty="0"/>
            <a:t>Testing the data </a:t>
          </a:r>
          <a:endParaRPr lang="en-US" dirty="0"/>
        </a:p>
      </dgm:t>
    </dgm:pt>
    <dgm:pt modelId="{549EF155-A77C-4C61-8F1A-0930A5B1EF4B}" type="parTrans" cxnId="{996DAC17-E78B-4375-8566-D6CB41AE270B}">
      <dgm:prSet/>
      <dgm:spPr/>
      <dgm:t>
        <a:bodyPr/>
        <a:lstStyle/>
        <a:p>
          <a:endParaRPr lang="en-US"/>
        </a:p>
      </dgm:t>
    </dgm:pt>
    <dgm:pt modelId="{15D8DFD2-2FC4-4AC0-9C5B-C561926058D0}" type="sibTrans" cxnId="{996DAC17-E78B-4375-8566-D6CB41AE270B}">
      <dgm:prSet/>
      <dgm:spPr/>
      <dgm:t>
        <a:bodyPr/>
        <a:lstStyle/>
        <a:p>
          <a:endParaRPr lang="en-US"/>
        </a:p>
      </dgm:t>
    </dgm:pt>
    <dgm:pt modelId="{9C662E63-DC1B-4B82-AF6E-F9F4E0D4D414}">
      <dgm:prSet/>
      <dgm:spPr/>
      <dgm:t>
        <a:bodyPr/>
        <a:lstStyle/>
        <a:p>
          <a:r>
            <a:rPr lang="en-IN" dirty="0"/>
            <a:t>Predictions and Results</a:t>
          </a:r>
          <a:endParaRPr lang="en-US" dirty="0"/>
        </a:p>
      </dgm:t>
    </dgm:pt>
    <dgm:pt modelId="{4FEAD03D-9399-4264-84D1-31E10BB56D79}" type="parTrans" cxnId="{BA2FD0CB-95A3-4972-AEB7-27C12DE0ADF3}">
      <dgm:prSet/>
      <dgm:spPr/>
      <dgm:t>
        <a:bodyPr/>
        <a:lstStyle/>
        <a:p>
          <a:endParaRPr lang="en-US"/>
        </a:p>
      </dgm:t>
    </dgm:pt>
    <dgm:pt modelId="{094A9E7C-9EC8-4E6D-9F3E-79083289D6AB}" type="sibTrans" cxnId="{BA2FD0CB-95A3-4972-AEB7-27C12DE0ADF3}">
      <dgm:prSet/>
      <dgm:spPr/>
      <dgm:t>
        <a:bodyPr/>
        <a:lstStyle/>
        <a:p>
          <a:endParaRPr lang="en-US"/>
        </a:p>
      </dgm:t>
    </dgm:pt>
    <dgm:pt modelId="{45B7DA47-F597-4E4F-831D-B3239DB47230}" type="pres">
      <dgm:prSet presAssocID="{D74E1AB9-28A0-46AE-B1A3-5D6A28B6BFDB}" presName="CompostProcess" presStyleCnt="0">
        <dgm:presLayoutVars>
          <dgm:dir/>
          <dgm:resizeHandles val="exact"/>
        </dgm:presLayoutVars>
      </dgm:prSet>
      <dgm:spPr/>
    </dgm:pt>
    <dgm:pt modelId="{10F31B66-E650-46AC-A085-E61A13123CAE}" type="pres">
      <dgm:prSet presAssocID="{D74E1AB9-28A0-46AE-B1A3-5D6A28B6BFDB}" presName="arrow" presStyleLbl="bgShp" presStyleIdx="0" presStyleCnt="1"/>
      <dgm:spPr/>
    </dgm:pt>
    <dgm:pt modelId="{DBB7115F-FAC5-48A2-8945-B6BD12802979}" type="pres">
      <dgm:prSet presAssocID="{D74E1AB9-28A0-46AE-B1A3-5D6A28B6BFDB}" presName="linearProcess" presStyleCnt="0"/>
      <dgm:spPr/>
    </dgm:pt>
    <dgm:pt modelId="{F9745065-231F-43E8-B455-7F19140679E8}" type="pres">
      <dgm:prSet presAssocID="{050E4A3D-3792-48BE-940A-05635E5E8329}" presName="textNode" presStyleLbl="node1" presStyleIdx="0" presStyleCnt="7" custLinFactNeighborY="0">
        <dgm:presLayoutVars>
          <dgm:bulletEnabled val="1"/>
        </dgm:presLayoutVars>
      </dgm:prSet>
      <dgm:spPr/>
    </dgm:pt>
    <dgm:pt modelId="{07CC9576-BDFB-4DF5-B542-400E3909BFDC}" type="pres">
      <dgm:prSet presAssocID="{6C3BF9FE-6C84-43AB-B38D-AFF8E582112B}" presName="sibTrans" presStyleCnt="0"/>
      <dgm:spPr/>
    </dgm:pt>
    <dgm:pt modelId="{7F431DA8-7335-453C-9FB9-9E45B8716B10}" type="pres">
      <dgm:prSet presAssocID="{95EDB78D-B111-4422-8458-55F11E2082E4}" presName="textNode" presStyleLbl="node1" presStyleIdx="1" presStyleCnt="7">
        <dgm:presLayoutVars>
          <dgm:bulletEnabled val="1"/>
        </dgm:presLayoutVars>
      </dgm:prSet>
      <dgm:spPr/>
    </dgm:pt>
    <dgm:pt modelId="{F17EF81A-DC4B-4929-B785-C1F7BB4438B3}" type="pres">
      <dgm:prSet presAssocID="{9A2BE546-4000-4217-9AE8-361E537C5983}" presName="sibTrans" presStyleCnt="0"/>
      <dgm:spPr/>
    </dgm:pt>
    <dgm:pt modelId="{7B774513-C6D7-4598-95CD-04C4AC33A471}" type="pres">
      <dgm:prSet presAssocID="{C66A5153-D152-4D22-9A62-21D8FC3F4EB9}" presName="textNode" presStyleLbl="node1" presStyleIdx="2" presStyleCnt="7" custLinFactNeighborY="0">
        <dgm:presLayoutVars>
          <dgm:bulletEnabled val="1"/>
        </dgm:presLayoutVars>
      </dgm:prSet>
      <dgm:spPr/>
    </dgm:pt>
    <dgm:pt modelId="{08623898-D825-4E9D-8CB4-5877AB115A29}" type="pres">
      <dgm:prSet presAssocID="{443A94B7-229E-4280-932F-21EAFADA13B7}" presName="sibTrans" presStyleCnt="0"/>
      <dgm:spPr/>
    </dgm:pt>
    <dgm:pt modelId="{4D29457F-3E73-4416-8330-C0E02E8D4357}" type="pres">
      <dgm:prSet presAssocID="{2A13D0FA-2A9B-4885-98EE-50CC973DCF2C}" presName="textNode" presStyleLbl="node1" presStyleIdx="3" presStyleCnt="7">
        <dgm:presLayoutVars>
          <dgm:bulletEnabled val="1"/>
        </dgm:presLayoutVars>
      </dgm:prSet>
      <dgm:spPr/>
    </dgm:pt>
    <dgm:pt modelId="{CB6E0F0A-B70D-4840-9FEA-CAC70EE0EDD6}" type="pres">
      <dgm:prSet presAssocID="{770AFD58-D996-4508-9646-75A84B8A07BF}" presName="sibTrans" presStyleCnt="0"/>
      <dgm:spPr/>
    </dgm:pt>
    <dgm:pt modelId="{B1817ADA-76F0-487C-B520-A4694E03AB53}" type="pres">
      <dgm:prSet presAssocID="{13F5109A-F322-4314-B906-D4DEC611C472}" presName="textNode" presStyleLbl="node1" presStyleIdx="4" presStyleCnt="7" custLinFactNeighborY="0">
        <dgm:presLayoutVars>
          <dgm:bulletEnabled val="1"/>
        </dgm:presLayoutVars>
      </dgm:prSet>
      <dgm:spPr/>
    </dgm:pt>
    <dgm:pt modelId="{19E6DBED-C999-48DC-8FE5-276F778C71B9}" type="pres">
      <dgm:prSet presAssocID="{F4D5E9D4-EB22-473C-8804-679E0BFF2F2D}" presName="sibTrans" presStyleCnt="0"/>
      <dgm:spPr/>
    </dgm:pt>
    <dgm:pt modelId="{291D15B0-E34C-41C5-A7AB-548CE1704EAD}" type="pres">
      <dgm:prSet presAssocID="{D1CA718A-8CAC-4209-8B12-E9532D66D4A8}" presName="textNode" presStyleLbl="node1" presStyleIdx="5" presStyleCnt="7" custLinFactNeighborY="0">
        <dgm:presLayoutVars>
          <dgm:bulletEnabled val="1"/>
        </dgm:presLayoutVars>
      </dgm:prSet>
      <dgm:spPr/>
    </dgm:pt>
    <dgm:pt modelId="{0C68C09E-18E2-4F41-8F1E-A150CF4CD555}" type="pres">
      <dgm:prSet presAssocID="{15D8DFD2-2FC4-4AC0-9C5B-C561926058D0}" presName="sibTrans" presStyleCnt="0"/>
      <dgm:spPr/>
    </dgm:pt>
    <dgm:pt modelId="{4CFA2CCE-ACD5-4223-9A60-F308897AAC58}" type="pres">
      <dgm:prSet presAssocID="{9C662E63-DC1B-4B82-AF6E-F9F4E0D4D414}" presName="textNode" presStyleLbl="node1" presStyleIdx="6" presStyleCnt="7">
        <dgm:presLayoutVars>
          <dgm:bulletEnabled val="1"/>
        </dgm:presLayoutVars>
      </dgm:prSet>
      <dgm:spPr/>
    </dgm:pt>
  </dgm:ptLst>
  <dgm:cxnLst>
    <dgm:cxn modelId="{D6C73B0A-0B0F-494A-9BD5-59B05A5F7061}" type="presOf" srcId="{9C662E63-DC1B-4B82-AF6E-F9F4E0D4D414}" destId="{4CFA2CCE-ACD5-4223-9A60-F308897AAC58}" srcOrd="0" destOrd="0" presId="urn:microsoft.com/office/officeart/2005/8/layout/hProcess9"/>
    <dgm:cxn modelId="{9E9A6C11-81CB-4D3B-8E31-76C84826B06C}" type="presOf" srcId="{2A13D0FA-2A9B-4885-98EE-50CC973DCF2C}" destId="{4D29457F-3E73-4416-8330-C0E02E8D4357}" srcOrd="0" destOrd="0" presId="urn:microsoft.com/office/officeart/2005/8/layout/hProcess9"/>
    <dgm:cxn modelId="{996DAC17-E78B-4375-8566-D6CB41AE270B}" srcId="{D74E1AB9-28A0-46AE-B1A3-5D6A28B6BFDB}" destId="{D1CA718A-8CAC-4209-8B12-E9532D66D4A8}" srcOrd="5" destOrd="0" parTransId="{549EF155-A77C-4C61-8F1A-0930A5B1EF4B}" sibTransId="{15D8DFD2-2FC4-4AC0-9C5B-C561926058D0}"/>
    <dgm:cxn modelId="{FA135428-57F2-4535-8077-C97F7C586964}" type="presOf" srcId="{95EDB78D-B111-4422-8458-55F11E2082E4}" destId="{7F431DA8-7335-453C-9FB9-9E45B8716B10}" srcOrd="0" destOrd="0" presId="urn:microsoft.com/office/officeart/2005/8/layout/hProcess9"/>
    <dgm:cxn modelId="{C84FB92E-CCA7-4C0B-972D-176351284E98}" type="presOf" srcId="{C66A5153-D152-4D22-9A62-21D8FC3F4EB9}" destId="{7B774513-C6D7-4598-95CD-04C4AC33A471}" srcOrd="0" destOrd="0" presId="urn:microsoft.com/office/officeart/2005/8/layout/hProcess9"/>
    <dgm:cxn modelId="{7CDC2C39-45B1-48AC-AB55-2DB63F61D915}" srcId="{D74E1AB9-28A0-46AE-B1A3-5D6A28B6BFDB}" destId="{050E4A3D-3792-48BE-940A-05635E5E8329}" srcOrd="0" destOrd="0" parTransId="{42D2A12A-14CD-46F2-9091-22A0D74627DD}" sibTransId="{6C3BF9FE-6C84-43AB-B38D-AFF8E582112B}"/>
    <dgm:cxn modelId="{BBFE1E58-74CC-41EA-AADA-9469B30EAFD7}" type="presOf" srcId="{050E4A3D-3792-48BE-940A-05635E5E8329}" destId="{F9745065-231F-43E8-B455-7F19140679E8}" srcOrd="0" destOrd="0" presId="urn:microsoft.com/office/officeart/2005/8/layout/hProcess9"/>
    <dgm:cxn modelId="{91A2747D-4317-47B7-8B83-E0CA72402729}" type="presOf" srcId="{D74E1AB9-28A0-46AE-B1A3-5D6A28B6BFDB}" destId="{45B7DA47-F597-4E4F-831D-B3239DB47230}" srcOrd="0" destOrd="0" presId="urn:microsoft.com/office/officeart/2005/8/layout/hProcess9"/>
    <dgm:cxn modelId="{E3D50292-D825-48FB-9042-EF634581F663}" srcId="{D74E1AB9-28A0-46AE-B1A3-5D6A28B6BFDB}" destId="{C66A5153-D152-4D22-9A62-21D8FC3F4EB9}" srcOrd="2" destOrd="0" parTransId="{FE04A587-2DAB-43FD-8A91-7E6F754B7267}" sibTransId="{443A94B7-229E-4280-932F-21EAFADA13B7}"/>
    <dgm:cxn modelId="{0D2ADAB8-9B90-4CD7-8ECE-1EBB2507A365}" srcId="{D74E1AB9-28A0-46AE-B1A3-5D6A28B6BFDB}" destId="{95EDB78D-B111-4422-8458-55F11E2082E4}" srcOrd="1" destOrd="0" parTransId="{8C20728E-6564-4EF8-B5E2-C014230707FF}" sibTransId="{9A2BE546-4000-4217-9AE8-361E537C5983}"/>
    <dgm:cxn modelId="{CABA9FBB-C4EA-41B2-9147-82DA7CC70634}" srcId="{D74E1AB9-28A0-46AE-B1A3-5D6A28B6BFDB}" destId="{2A13D0FA-2A9B-4885-98EE-50CC973DCF2C}" srcOrd="3" destOrd="0" parTransId="{3E4ABA8F-9B14-487E-B844-D93DE618423C}" sibTransId="{770AFD58-D996-4508-9646-75A84B8A07BF}"/>
    <dgm:cxn modelId="{BA2FD0CB-95A3-4972-AEB7-27C12DE0ADF3}" srcId="{D74E1AB9-28A0-46AE-B1A3-5D6A28B6BFDB}" destId="{9C662E63-DC1B-4B82-AF6E-F9F4E0D4D414}" srcOrd="6" destOrd="0" parTransId="{4FEAD03D-9399-4264-84D1-31E10BB56D79}" sibTransId="{094A9E7C-9EC8-4E6D-9F3E-79083289D6AB}"/>
    <dgm:cxn modelId="{14BB35CE-676E-4DE4-8029-D298C5136752}" srcId="{D74E1AB9-28A0-46AE-B1A3-5D6A28B6BFDB}" destId="{13F5109A-F322-4314-B906-D4DEC611C472}" srcOrd="4" destOrd="0" parTransId="{CFAF2AD0-D557-47F8-A141-E6FE08732C69}" sibTransId="{F4D5E9D4-EB22-473C-8804-679E0BFF2F2D}"/>
    <dgm:cxn modelId="{FAAE1CD7-B318-4F99-A0C1-E882EBF420E0}" type="presOf" srcId="{13F5109A-F322-4314-B906-D4DEC611C472}" destId="{B1817ADA-76F0-487C-B520-A4694E03AB53}" srcOrd="0" destOrd="0" presId="urn:microsoft.com/office/officeart/2005/8/layout/hProcess9"/>
    <dgm:cxn modelId="{38432BDF-3B3A-4878-92E5-C7F3381D7BE2}" type="presOf" srcId="{D1CA718A-8CAC-4209-8B12-E9532D66D4A8}" destId="{291D15B0-E34C-41C5-A7AB-548CE1704EAD}" srcOrd="0" destOrd="0" presId="urn:microsoft.com/office/officeart/2005/8/layout/hProcess9"/>
    <dgm:cxn modelId="{A90DDB4A-86AF-4644-B8D4-DD89C212FE40}" type="presParOf" srcId="{45B7DA47-F597-4E4F-831D-B3239DB47230}" destId="{10F31B66-E650-46AC-A085-E61A13123CAE}" srcOrd="0" destOrd="0" presId="urn:microsoft.com/office/officeart/2005/8/layout/hProcess9"/>
    <dgm:cxn modelId="{9F070853-A1C8-409B-88F2-688BA6BC4DB4}" type="presParOf" srcId="{45B7DA47-F597-4E4F-831D-B3239DB47230}" destId="{DBB7115F-FAC5-48A2-8945-B6BD12802979}" srcOrd="1" destOrd="0" presId="urn:microsoft.com/office/officeart/2005/8/layout/hProcess9"/>
    <dgm:cxn modelId="{886D570B-8E39-45F4-BDC8-AF99C08087E5}" type="presParOf" srcId="{DBB7115F-FAC5-48A2-8945-B6BD12802979}" destId="{F9745065-231F-43E8-B455-7F19140679E8}" srcOrd="0" destOrd="0" presId="urn:microsoft.com/office/officeart/2005/8/layout/hProcess9"/>
    <dgm:cxn modelId="{2B4BEE5F-F345-452E-8F71-ECB454ADA8FF}" type="presParOf" srcId="{DBB7115F-FAC5-48A2-8945-B6BD12802979}" destId="{07CC9576-BDFB-4DF5-B542-400E3909BFDC}" srcOrd="1" destOrd="0" presId="urn:microsoft.com/office/officeart/2005/8/layout/hProcess9"/>
    <dgm:cxn modelId="{B672F8AA-86C4-47CF-8B07-5D307B42A3F7}" type="presParOf" srcId="{DBB7115F-FAC5-48A2-8945-B6BD12802979}" destId="{7F431DA8-7335-453C-9FB9-9E45B8716B10}" srcOrd="2" destOrd="0" presId="urn:microsoft.com/office/officeart/2005/8/layout/hProcess9"/>
    <dgm:cxn modelId="{8173BEF1-44EE-450E-91F0-ABFD08DD25CB}" type="presParOf" srcId="{DBB7115F-FAC5-48A2-8945-B6BD12802979}" destId="{F17EF81A-DC4B-4929-B785-C1F7BB4438B3}" srcOrd="3" destOrd="0" presId="urn:microsoft.com/office/officeart/2005/8/layout/hProcess9"/>
    <dgm:cxn modelId="{45D00F72-029E-4665-AF6E-222EBB2DC52A}" type="presParOf" srcId="{DBB7115F-FAC5-48A2-8945-B6BD12802979}" destId="{7B774513-C6D7-4598-95CD-04C4AC33A471}" srcOrd="4" destOrd="0" presId="urn:microsoft.com/office/officeart/2005/8/layout/hProcess9"/>
    <dgm:cxn modelId="{2F9B3384-BA68-4ED2-A17D-92C11B75BE3E}" type="presParOf" srcId="{DBB7115F-FAC5-48A2-8945-B6BD12802979}" destId="{08623898-D825-4E9D-8CB4-5877AB115A29}" srcOrd="5" destOrd="0" presId="urn:microsoft.com/office/officeart/2005/8/layout/hProcess9"/>
    <dgm:cxn modelId="{38ABCE34-D139-45A7-873C-E55FE1AB76C7}" type="presParOf" srcId="{DBB7115F-FAC5-48A2-8945-B6BD12802979}" destId="{4D29457F-3E73-4416-8330-C0E02E8D4357}" srcOrd="6" destOrd="0" presId="urn:microsoft.com/office/officeart/2005/8/layout/hProcess9"/>
    <dgm:cxn modelId="{EF4FF4E6-0DE6-4FD4-A0C1-0A77438E9D65}" type="presParOf" srcId="{DBB7115F-FAC5-48A2-8945-B6BD12802979}" destId="{CB6E0F0A-B70D-4840-9FEA-CAC70EE0EDD6}" srcOrd="7" destOrd="0" presId="urn:microsoft.com/office/officeart/2005/8/layout/hProcess9"/>
    <dgm:cxn modelId="{56421F46-8E67-4773-803E-BB23FBAB1C20}" type="presParOf" srcId="{DBB7115F-FAC5-48A2-8945-B6BD12802979}" destId="{B1817ADA-76F0-487C-B520-A4694E03AB53}" srcOrd="8" destOrd="0" presId="urn:microsoft.com/office/officeart/2005/8/layout/hProcess9"/>
    <dgm:cxn modelId="{96225C20-8312-4978-AB33-EDBC424F9A38}" type="presParOf" srcId="{DBB7115F-FAC5-48A2-8945-B6BD12802979}" destId="{19E6DBED-C999-48DC-8FE5-276F778C71B9}" srcOrd="9" destOrd="0" presId="urn:microsoft.com/office/officeart/2005/8/layout/hProcess9"/>
    <dgm:cxn modelId="{EE9D232B-322C-48FD-A1CB-A77B62622729}" type="presParOf" srcId="{DBB7115F-FAC5-48A2-8945-B6BD12802979}" destId="{291D15B0-E34C-41C5-A7AB-548CE1704EAD}" srcOrd="10" destOrd="0" presId="urn:microsoft.com/office/officeart/2005/8/layout/hProcess9"/>
    <dgm:cxn modelId="{4804E39B-AA41-482E-A8DE-47AF8B2F6B07}" type="presParOf" srcId="{DBB7115F-FAC5-48A2-8945-B6BD12802979}" destId="{0C68C09E-18E2-4F41-8F1E-A150CF4CD555}" srcOrd="11" destOrd="0" presId="urn:microsoft.com/office/officeart/2005/8/layout/hProcess9"/>
    <dgm:cxn modelId="{7B238454-EFFA-41C1-8C0E-4DB864A55DEF}" type="presParOf" srcId="{DBB7115F-FAC5-48A2-8945-B6BD12802979}" destId="{4CFA2CCE-ACD5-4223-9A60-F308897AAC58}"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8A513-FC23-46FB-810E-67C7D4EDA5DA}">
      <dsp:nvSpPr>
        <dsp:cNvPr id="0" name=""/>
        <dsp:cNvSpPr/>
      </dsp:nvSpPr>
      <dsp:spPr>
        <a:xfrm rot="5400000">
          <a:off x="1265173" y="841369"/>
          <a:ext cx="732231" cy="833619"/>
        </a:xfrm>
        <a:prstGeom prst="bentUpArrow">
          <a:avLst>
            <a:gd name="adj1" fmla="val 32840"/>
            <a:gd name="adj2" fmla="val 25000"/>
            <a:gd name="adj3" fmla="val 35780"/>
          </a:avLst>
        </a:prstGeom>
        <a:solidFill>
          <a:schemeClr val="accent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A5FBCC97-AEEE-47E7-BB1C-9D56A12B391A}">
      <dsp:nvSpPr>
        <dsp:cNvPr id="0" name=""/>
        <dsp:cNvSpPr/>
      </dsp:nvSpPr>
      <dsp:spPr>
        <a:xfrm>
          <a:off x="1071176" y="29676"/>
          <a:ext cx="1232646" cy="862812"/>
        </a:xfrm>
        <a:prstGeom prst="roundRect">
          <a:avLst>
            <a:gd name="adj" fmla="val 1667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Acquiring</a:t>
          </a:r>
          <a:r>
            <a:rPr lang="en-IN" sz="1300" kern="1200" baseline="0" dirty="0"/>
            <a:t> Data</a:t>
          </a:r>
          <a:endParaRPr lang="en-US" sz="1300" kern="1200" dirty="0"/>
        </a:p>
      </dsp:txBody>
      <dsp:txXfrm>
        <a:off x="1113303" y="71803"/>
        <a:ext cx="1148392" cy="778558"/>
      </dsp:txXfrm>
    </dsp:sp>
    <dsp:sp modelId="{E5AAA0E8-39AD-482D-908D-81E158690A63}">
      <dsp:nvSpPr>
        <dsp:cNvPr id="0" name=""/>
        <dsp:cNvSpPr/>
      </dsp:nvSpPr>
      <dsp:spPr>
        <a:xfrm>
          <a:off x="2303823" y="111965"/>
          <a:ext cx="896509" cy="697363"/>
        </a:xfrm>
        <a:prstGeom prst="rect">
          <a:avLst/>
        </a:prstGeom>
        <a:noFill/>
        <a:ln w="6350" cap="flat" cmpd="sng" algn="in">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869E1C-56D4-4311-8017-64168FF9C222}">
      <dsp:nvSpPr>
        <dsp:cNvPr id="0" name=""/>
        <dsp:cNvSpPr/>
      </dsp:nvSpPr>
      <dsp:spPr>
        <a:xfrm rot="5400000">
          <a:off x="2287169" y="1810593"/>
          <a:ext cx="732231" cy="833619"/>
        </a:xfrm>
        <a:prstGeom prst="bentUpArrow">
          <a:avLst>
            <a:gd name="adj1" fmla="val 32840"/>
            <a:gd name="adj2" fmla="val 25000"/>
            <a:gd name="adj3" fmla="val 35780"/>
          </a:avLst>
        </a:prstGeom>
        <a:solidFill>
          <a:schemeClr val="accent2">
            <a:tint val="50000"/>
            <a:hueOff val="-391543"/>
            <a:satOff val="543"/>
            <a:lumOff val="3413"/>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DC0A884B-9BB3-4294-8B33-3493BA3E773C}">
      <dsp:nvSpPr>
        <dsp:cNvPr id="0" name=""/>
        <dsp:cNvSpPr/>
      </dsp:nvSpPr>
      <dsp:spPr>
        <a:xfrm>
          <a:off x="2093172" y="998900"/>
          <a:ext cx="1232646" cy="862812"/>
        </a:xfrm>
        <a:prstGeom prst="roundRect">
          <a:avLst>
            <a:gd name="adj" fmla="val 16670"/>
          </a:avLst>
        </a:prstGeom>
        <a:solidFill>
          <a:schemeClr val="accent2">
            <a:hueOff val="-319344"/>
            <a:satOff val="877"/>
            <a:lumOff val="58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Machine learning IDE</a:t>
          </a:r>
          <a:endParaRPr lang="en-US" sz="1300" kern="1200" dirty="0"/>
        </a:p>
      </dsp:txBody>
      <dsp:txXfrm>
        <a:off x="2135299" y="1041027"/>
        <a:ext cx="1148392" cy="778558"/>
      </dsp:txXfrm>
    </dsp:sp>
    <dsp:sp modelId="{971789C6-5C2A-40DE-B771-DE42D688689A}">
      <dsp:nvSpPr>
        <dsp:cNvPr id="0" name=""/>
        <dsp:cNvSpPr/>
      </dsp:nvSpPr>
      <dsp:spPr>
        <a:xfrm>
          <a:off x="3325819" y="1081188"/>
          <a:ext cx="896509" cy="697363"/>
        </a:xfrm>
        <a:prstGeom prst="rect">
          <a:avLst/>
        </a:prstGeom>
        <a:noFill/>
        <a:ln w="6350" cap="flat" cmpd="sng" algn="in">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BBF50A-A5B3-4D3B-B38D-F0F860B358BF}">
      <dsp:nvSpPr>
        <dsp:cNvPr id="0" name=""/>
        <dsp:cNvSpPr/>
      </dsp:nvSpPr>
      <dsp:spPr>
        <a:xfrm rot="5400000">
          <a:off x="3309164" y="2779816"/>
          <a:ext cx="732231" cy="833619"/>
        </a:xfrm>
        <a:prstGeom prst="bentUpArrow">
          <a:avLst>
            <a:gd name="adj1" fmla="val 32840"/>
            <a:gd name="adj2" fmla="val 25000"/>
            <a:gd name="adj3" fmla="val 35780"/>
          </a:avLst>
        </a:prstGeom>
        <a:solidFill>
          <a:schemeClr val="accent2">
            <a:tint val="50000"/>
            <a:hueOff val="-783085"/>
            <a:satOff val="1086"/>
            <a:lumOff val="6827"/>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16CA910A-B5DA-4688-9624-FA5F37A28E7E}">
      <dsp:nvSpPr>
        <dsp:cNvPr id="0" name=""/>
        <dsp:cNvSpPr/>
      </dsp:nvSpPr>
      <dsp:spPr>
        <a:xfrm>
          <a:off x="3115167" y="1968123"/>
          <a:ext cx="1232646" cy="862812"/>
        </a:xfrm>
        <a:prstGeom prst="roundRect">
          <a:avLst>
            <a:gd name="adj" fmla="val 16670"/>
          </a:avLst>
        </a:prstGeom>
        <a:solidFill>
          <a:schemeClr val="accent2">
            <a:hueOff val="-638687"/>
            <a:satOff val="1755"/>
            <a:lumOff val="117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Importing Data</a:t>
          </a:r>
          <a:endParaRPr lang="en-US" sz="1300" kern="1200" dirty="0"/>
        </a:p>
      </dsp:txBody>
      <dsp:txXfrm>
        <a:off x="3157294" y="2010250"/>
        <a:ext cx="1148392" cy="778558"/>
      </dsp:txXfrm>
    </dsp:sp>
    <dsp:sp modelId="{4F3D1C34-970C-4492-B459-60190A2A5440}">
      <dsp:nvSpPr>
        <dsp:cNvPr id="0" name=""/>
        <dsp:cNvSpPr/>
      </dsp:nvSpPr>
      <dsp:spPr>
        <a:xfrm>
          <a:off x="4347814" y="2050412"/>
          <a:ext cx="896509" cy="697363"/>
        </a:xfrm>
        <a:prstGeom prst="rect">
          <a:avLst/>
        </a:prstGeom>
        <a:noFill/>
        <a:ln w="6350" cap="flat" cmpd="sng" algn="in">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29DC45-E1EB-4059-BBF5-ABDE600DC166}">
      <dsp:nvSpPr>
        <dsp:cNvPr id="0" name=""/>
        <dsp:cNvSpPr/>
      </dsp:nvSpPr>
      <dsp:spPr>
        <a:xfrm rot="5400000">
          <a:off x="4331159" y="3749040"/>
          <a:ext cx="732231" cy="833619"/>
        </a:xfrm>
        <a:prstGeom prst="bentUpArrow">
          <a:avLst>
            <a:gd name="adj1" fmla="val 32840"/>
            <a:gd name="adj2" fmla="val 25000"/>
            <a:gd name="adj3" fmla="val 35780"/>
          </a:avLst>
        </a:prstGeom>
        <a:solidFill>
          <a:schemeClr val="accent2">
            <a:tint val="50000"/>
            <a:hueOff val="-1174628"/>
            <a:satOff val="1629"/>
            <a:lumOff val="1024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A84EBFF5-112C-4D2B-9489-62BF31F1B236}">
      <dsp:nvSpPr>
        <dsp:cNvPr id="0" name=""/>
        <dsp:cNvSpPr/>
      </dsp:nvSpPr>
      <dsp:spPr>
        <a:xfrm>
          <a:off x="4137162" y="2937347"/>
          <a:ext cx="1232646" cy="862812"/>
        </a:xfrm>
        <a:prstGeom prst="roundRect">
          <a:avLst>
            <a:gd name="adj" fmla="val 16670"/>
          </a:avLst>
        </a:prstGeom>
        <a:solidFill>
          <a:schemeClr val="accent2">
            <a:hueOff val="-958031"/>
            <a:satOff val="2632"/>
            <a:lumOff val="176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Creating Machine Learning model</a:t>
          </a:r>
          <a:endParaRPr lang="en-US" sz="1300" kern="1200" dirty="0"/>
        </a:p>
      </dsp:txBody>
      <dsp:txXfrm>
        <a:off x="4179289" y="2979474"/>
        <a:ext cx="1148392" cy="778558"/>
      </dsp:txXfrm>
    </dsp:sp>
    <dsp:sp modelId="{FABEE324-1F08-4578-BA69-35663E615A4F}">
      <dsp:nvSpPr>
        <dsp:cNvPr id="0" name=""/>
        <dsp:cNvSpPr/>
      </dsp:nvSpPr>
      <dsp:spPr>
        <a:xfrm>
          <a:off x="5369809" y="3019636"/>
          <a:ext cx="896509" cy="697363"/>
        </a:xfrm>
        <a:prstGeom prst="rect">
          <a:avLst/>
        </a:prstGeom>
        <a:noFill/>
        <a:ln w="6350" cap="flat" cmpd="sng" algn="in">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4C85A1-2D1B-4B2C-B6BE-A19317A301B0}">
      <dsp:nvSpPr>
        <dsp:cNvPr id="0" name=""/>
        <dsp:cNvSpPr/>
      </dsp:nvSpPr>
      <dsp:spPr>
        <a:xfrm>
          <a:off x="5159158" y="3906570"/>
          <a:ext cx="1232646" cy="862812"/>
        </a:xfrm>
        <a:prstGeom prst="roundRect">
          <a:avLst>
            <a:gd name="adj" fmla="val 16670"/>
          </a:avLst>
        </a:prstGeom>
        <a:solidFill>
          <a:schemeClr val="accent2">
            <a:hueOff val="-1277375"/>
            <a:satOff val="3509"/>
            <a:lumOff val="235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Results</a:t>
          </a:r>
          <a:endParaRPr lang="en-US" sz="1300" kern="1200" dirty="0"/>
        </a:p>
      </dsp:txBody>
      <dsp:txXfrm>
        <a:off x="5201285" y="3948697"/>
        <a:ext cx="1148392" cy="778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A4086-B5A6-438A-842E-B9546542AA5C}">
      <dsp:nvSpPr>
        <dsp:cNvPr id="0" name=""/>
        <dsp:cNvSpPr/>
      </dsp:nvSpPr>
      <dsp:spPr>
        <a:xfrm rot="4396374">
          <a:off x="1435138" y="1061577"/>
          <a:ext cx="4605288" cy="3211614"/>
        </a:xfrm>
        <a:prstGeom prst="swooshArrow">
          <a:avLst>
            <a:gd name="adj1" fmla="val 16310"/>
            <a:gd name="adj2" fmla="val 3137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015ECC-535D-4167-A63A-FCC994149E03}">
      <dsp:nvSpPr>
        <dsp:cNvPr id="0" name=""/>
        <dsp:cNvSpPr/>
      </dsp:nvSpPr>
      <dsp:spPr>
        <a:xfrm>
          <a:off x="3004785" y="1378504"/>
          <a:ext cx="116297" cy="116297"/>
        </a:xfrm>
        <a:prstGeom prst="ellipse">
          <a:avLst/>
        </a:prstGeom>
        <a:solidFill>
          <a:schemeClr val="accent1">
            <a:tint val="6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68D121-B9A2-4B61-853A-1F816C0950E5}">
      <dsp:nvSpPr>
        <dsp:cNvPr id="0" name=""/>
        <dsp:cNvSpPr/>
      </dsp:nvSpPr>
      <dsp:spPr>
        <a:xfrm>
          <a:off x="3661442" y="1882639"/>
          <a:ext cx="116297" cy="116297"/>
        </a:xfrm>
        <a:prstGeom prst="ellipse">
          <a:avLst/>
        </a:prstGeom>
        <a:solidFill>
          <a:schemeClr val="accent1">
            <a:tint val="6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9E701-2D90-4768-9113-472EA9A45ED5}">
      <dsp:nvSpPr>
        <dsp:cNvPr id="0" name=""/>
        <dsp:cNvSpPr/>
      </dsp:nvSpPr>
      <dsp:spPr>
        <a:xfrm>
          <a:off x="4251787" y="2472665"/>
          <a:ext cx="116297" cy="116297"/>
        </a:xfrm>
        <a:prstGeom prst="ellipse">
          <a:avLst/>
        </a:prstGeom>
        <a:solidFill>
          <a:schemeClr val="accent1">
            <a:tint val="6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253E6A-BE43-4A65-B9C4-DBAFCDCF86FA}">
      <dsp:nvSpPr>
        <dsp:cNvPr id="0" name=""/>
        <dsp:cNvSpPr/>
      </dsp:nvSpPr>
      <dsp:spPr>
        <a:xfrm>
          <a:off x="1126413" y="0"/>
          <a:ext cx="2171250" cy="85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b" anchorCtr="0">
          <a:noAutofit/>
        </a:bodyPr>
        <a:lstStyle/>
        <a:p>
          <a:pPr marL="0" lvl="0" indent="0" algn="ctr" defTabSz="1289050">
            <a:lnSpc>
              <a:spcPct val="90000"/>
            </a:lnSpc>
            <a:spcBef>
              <a:spcPct val="0"/>
            </a:spcBef>
            <a:spcAft>
              <a:spcPct val="35000"/>
            </a:spcAft>
            <a:buNone/>
          </a:pPr>
          <a:r>
            <a:rPr lang="en-IN" sz="2900" kern="1200" dirty="0"/>
            <a:t>Dataset</a:t>
          </a:r>
          <a:endParaRPr lang="en-US" sz="2900" kern="1200" dirty="0"/>
        </a:p>
      </dsp:txBody>
      <dsp:txXfrm>
        <a:off x="1126413" y="0"/>
        <a:ext cx="2171250" cy="853563"/>
      </dsp:txXfrm>
    </dsp:sp>
    <dsp:sp modelId="{E4672FB3-8C68-475C-B999-B9CBA975C85F}">
      <dsp:nvSpPr>
        <dsp:cNvPr id="0" name=""/>
        <dsp:cNvSpPr/>
      </dsp:nvSpPr>
      <dsp:spPr>
        <a:xfrm>
          <a:off x="3767124" y="1009871"/>
          <a:ext cx="3227535" cy="85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l" defTabSz="1289050">
            <a:lnSpc>
              <a:spcPct val="90000"/>
            </a:lnSpc>
            <a:spcBef>
              <a:spcPct val="0"/>
            </a:spcBef>
            <a:spcAft>
              <a:spcPct val="35000"/>
            </a:spcAft>
            <a:buNone/>
          </a:pPr>
          <a:r>
            <a:rPr lang="en-IN" sz="2900" kern="1200" dirty="0" err="1"/>
            <a:t>Preprocessing</a:t>
          </a:r>
          <a:endParaRPr lang="en-US" sz="2900" kern="1200" dirty="0"/>
        </a:p>
      </dsp:txBody>
      <dsp:txXfrm>
        <a:off x="3767124" y="1009871"/>
        <a:ext cx="3227535" cy="853563"/>
      </dsp:txXfrm>
    </dsp:sp>
    <dsp:sp modelId="{20DEB9FC-BEFE-439A-9DBF-F5BEC6DBEDF9}">
      <dsp:nvSpPr>
        <dsp:cNvPr id="0" name=""/>
        <dsp:cNvSpPr/>
      </dsp:nvSpPr>
      <dsp:spPr>
        <a:xfrm>
          <a:off x="1126413" y="1514007"/>
          <a:ext cx="2171250" cy="85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r" defTabSz="1289050">
            <a:lnSpc>
              <a:spcPct val="90000"/>
            </a:lnSpc>
            <a:spcBef>
              <a:spcPct val="0"/>
            </a:spcBef>
            <a:spcAft>
              <a:spcPct val="35000"/>
            </a:spcAft>
            <a:buNone/>
          </a:pPr>
          <a:r>
            <a:rPr lang="en-IN" sz="2900" kern="1200" dirty="0"/>
            <a:t>Training the model</a:t>
          </a:r>
          <a:endParaRPr lang="en-US" sz="2900" kern="1200" dirty="0"/>
        </a:p>
      </dsp:txBody>
      <dsp:txXfrm>
        <a:off x="1126413" y="1514007"/>
        <a:ext cx="2171250" cy="853563"/>
      </dsp:txXfrm>
    </dsp:sp>
    <dsp:sp modelId="{3946B7D0-258D-46B0-8900-1B050B624C1D}">
      <dsp:nvSpPr>
        <dsp:cNvPr id="0" name=""/>
        <dsp:cNvSpPr/>
      </dsp:nvSpPr>
      <dsp:spPr>
        <a:xfrm>
          <a:off x="4678996" y="3121906"/>
          <a:ext cx="116297" cy="116297"/>
        </a:xfrm>
        <a:prstGeom prst="ellipse">
          <a:avLst/>
        </a:prstGeom>
        <a:solidFill>
          <a:schemeClr val="accent1">
            <a:tint val="6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9AE8E2-8B22-44C7-8A37-7C9D65027ED3}">
      <dsp:nvSpPr>
        <dsp:cNvPr id="0" name=""/>
        <dsp:cNvSpPr/>
      </dsp:nvSpPr>
      <dsp:spPr>
        <a:xfrm>
          <a:off x="4823408" y="2104032"/>
          <a:ext cx="2171250" cy="85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l" defTabSz="1289050">
            <a:lnSpc>
              <a:spcPct val="90000"/>
            </a:lnSpc>
            <a:spcBef>
              <a:spcPct val="0"/>
            </a:spcBef>
            <a:spcAft>
              <a:spcPct val="35000"/>
            </a:spcAft>
            <a:buNone/>
          </a:pPr>
          <a:r>
            <a:rPr lang="en-IN" sz="2900" kern="1200" dirty="0"/>
            <a:t>Prediction</a:t>
          </a:r>
          <a:endParaRPr lang="en-US" sz="2900" kern="1200" dirty="0"/>
        </a:p>
      </dsp:txBody>
      <dsp:txXfrm>
        <a:off x="4823408" y="2104032"/>
        <a:ext cx="2171250" cy="853563"/>
      </dsp:txXfrm>
    </dsp:sp>
    <dsp:sp modelId="{A5EC6BD7-F7DA-418B-865C-A2DA4BDD26FB}">
      <dsp:nvSpPr>
        <dsp:cNvPr id="0" name=""/>
        <dsp:cNvSpPr/>
      </dsp:nvSpPr>
      <dsp:spPr>
        <a:xfrm>
          <a:off x="1126413" y="2753274"/>
          <a:ext cx="3227535" cy="85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r" defTabSz="1289050">
            <a:lnSpc>
              <a:spcPct val="90000"/>
            </a:lnSpc>
            <a:spcBef>
              <a:spcPct val="0"/>
            </a:spcBef>
            <a:spcAft>
              <a:spcPct val="35000"/>
            </a:spcAft>
            <a:buNone/>
          </a:pPr>
          <a:r>
            <a:rPr lang="en-IN" sz="2900" kern="1200" dirty="0"/>
            <a:t>Accuracy Calculation</a:t>
          </a:r>
          <a:endParaRPr lang="en-US" sz="2900" kern="1200" dirty="0"/>
        </a:p>
      </dsp:txBody>
      <dsp:txXfrm>
        <a:off x="1126413" y="2753274"/>
        <a:ext cx="3227535" cy="853563"/>
      </dsp:txXfrm>
    </dsp:sp>
    <dsp:sp modelId="{A6E0CD94-2545-464B-B788-1EB4950FA556}">
      <dsp:nvSpPr>
        <dsp:cNvPr id="0" name=""/>
        <dsp:cNvSpPr/>
      </dsp:nvSpPr>
      <dsp:spPr>
        <a:xfrm>
          <a:off x="4060536" y="4481205"/>
          <a:ext cx="2934122" cy="85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t" anchorCtr="0">
          <a:noAutofit/>
        </a:bodyPr>
        <a:lstStyle/>
        <a:p>
          <a:pPr marL="0" lvl="0" indent="0" algn="ctr" defTabSz="1289050">
            <a:lnSpc>
              <a:spcPct val="90000"/>
            </a:lnSpc>
            <a:spcBef>
              <a:spcPct val="0"/>
            </a:spcBef>
            <a:spcAft>
              <a:spcPct val="35000"/>
            </a:spcAft>
            <a:buNone/>
          </a:pPr>
          <a:r>
            <a:rPr lang="en-IN" sz="2900" kern="1200" dirty="0"/>
            <a:t>Result</a:t>
          </a:r>
          <a:endParaRPr lang="en-US" sz="2900" kern="1200" dirty="0"/>
        </a:p>
      </dsp:txBody>
      <dsp:txXfrm>
        <a:off x="4060536" y="4481205"/>
        <a:ext cx="2934122" cy="853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31B66-E650-46AC-A085-E61A13123CAE}">
      <dsp:nvSpPr>
        <dsp:cNvPr id="0" name=""/>
        <dsp:cNvSpPr/>
      </dsp:nvSpPr>
      <dsp:spPr>
        <a:xfrm>
          <a:off x="672638" y="0"/>
          <a:ext cx="7623234" cy="496723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745065-231F-43E8-B455-7F19140679E8}">
      <dsp:nvSpPr>
        <dsp:cNvPr id="0" name=""/>
        <dsp:cNvSpPr/>
      </dsp:nvSpPr>
      <dsp:spPr>
        <a:xfrm>
          <a:off x="7087" y="1490171"/>
          <a:ext cx="1226359" cy="198689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err="1"/>
            <a:t>Jupyter</a:t>
          </a:r>
          <a:r>
            <a:rPr lang="en-IN" sz="1300" kern="1200" dirty="0"/>
            <a:t> Notebook</a:t>
          </a:r>
          <a:endParaRPr lang="en-US" sz="1300" kern="1200" dirty="0"/>
        </a:p>
      </dsp:txBody>
      <dsp:txXfrm>
        <a:off x="66953" y="1550037"/>
        <a:ext cx="1106627" cy="1867163"/>
      </dsp:txXfrm>
    </dsp:sp>
    <dsp:sp modelId="{7F431DA8-7335-453C-9FB9-9E45B8716B10}">
      <dsp:nvSpPr>
        <dsp:cNvPr id="0" name=""/>
        <dsp:cNvSpPr/>
      </dsp:nvSpPr>
      <dsp:spPr>
        <a:xfrm>
          <a:off x="1295083" y="1490171"/>
          <a:ext cx="1226359" cy="198689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Data collection</a:t>
          </a:r>
        </a:p>
      </dsp:txBody>
      <dsp:txXfrm>
        <a:off x="1354949" y="1550037"/>
        <a:ext cx="1106627" cy="1867163"/>
      </dsp:txXfrm>
    </dsp:sp>
    <dsp:sp modelId="{7B774513-C6D7-4598-95CD-04C4AC33A471}">
      <dsp:nvSpPr>
        <dsp:cNvPr id="0" name=""/>
        <dsp:cNvSpPr/>
      </dsp:nvSpPr>
      <dsp:spPr>
        <a:xfrm>
          <a:off x="2583079" y="1490171"/>
          <a:ext cx="1226359" cy="198689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Data Analysis</a:t>
          </a:r>
          <a:endParaRPr lang="en-US" sz="1300" kern="1200" dirty="0"/>
        </a:p>
      </dsp:txBody>
      <dsp:txXfrm>
        <a:off x="2642945" y="1550037"/>
        <a:ext cx="1106627" cy="1867163"/>
      </dsp:txXfrm>
    </dsp:sp>
    <dsp:sp modelId="{4D29457F-3E73-4416-8330-C0E02E8D4357}">
      <dsp:nvSpPr>
        <dsp:cNvPr id="0" name=""/>
        <dsp:cNvSpPr/>
      </dsp:nvSpPr>
      <dsp:spPr>
        <a:xfrm>
          <a:off x="3871075" y="1490171"/>
          <a:ext cx="1226359" cy="198689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Data </a:t>
          </a:r>
          <a:r>
            <a:rPr lang="en-IN" sz="1300" kern="1200" dirty="0" err="1"/>
            <a:t>Preprocessing</a:t>
          </a:r>
          <a:endParaRPr lang="en-US" sz="1300" kern="1200" dirty="0"/>
        </a:p>
      </dsp:txBody>
      <dsp:txXfrm>
        <a:off x="3930941" y="1550037"/>
        <a:ext cx="1106627" cy="1867163"/>
      </dsp:txXfrm>
    </dsp:sp>
    <dsp:sp modelId="{B1817ADA-76F0-487C-B520-A4694E03AB53}">
      <dsp:nvSpPr>
        <dsp:cNvPr id="0" name=""/>
        <dsp:cNvSpPr/>
      </dsp:nvSpPr>
      <dsp:spPr>
        <a:xfrm>
          <a:off x="5159071" y="1490171"/>
          <a:ext cx="1226359" cy="198689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Training the model</a:t>
          </a:r>
          <a:endParaRPr lang="en-US" sz="1300" kern="1200" dirty="0"/>
        </a:p>
      </dsp:txBody>
      <dsp:txXfrm>
        <a:off x="5218937" y="1550037"/>
        <a:ext cx="1106627" cy="1867163"/>
      </dsp:txXfrm>
    </dsp:sp>
    <dsp:sp modelId="{291D15B0-E34C-41C5-A7AB-548CE1704EAD}">
      <dsp:nvSpPr>
        <dsp:cNvPr id="0" name=""/>
        <dsp:cNvSpPr/>
      </dsp:nvSpPr>
      <dsp:spPr>
        <a:xfrm>
          <a:off x="6447068" y="1490171"/>
          <a:ext cx="1226359" cy="198689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Testing the data </a:t>
          </a:r>
          <a:endParaRPr lang="en-US" sz="1300" kern="1200" dirty="0"/>
        </a:p>
      </dsp:txBody>
      <dsp:txXfrm>
        <a:off x="6506934" y="1550037"/>
        <a:ext cx="1106627" cy="1867163"/>
      </dsp:txXfrm>
    </dsp:sp>
    <dsp:sp modelId="{4CFA2CCE-ACD5-4223-9A60-F308897AAC58}">
      <dsp:nvSpPr>
        <dsp:cNvPr id="0" name=""/>
        <dsp:cNvSpPr/>
      </dsp:nvSpPr>
      <dsp:spPr>
        <a:xfrm>
          <a:off x="7735064" y="1490171"/>
          <a:ext cx="1226359" cy="198689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Predictions and Results</a:t>
          </a:r>
          <a:endParaRPr lang="en-US" sz="1300" kern="1200" dirty="0"/>
        </a:p>
      </dsp:txBody>
      <dsp:txXfrm>
        <a:off x="7794930" y="1550037"/>
        <a:ext cx="1106627" cy="186716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10/16/2021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10/16/2021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10/16/2021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10/16/2021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10/16/2021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1A37-EF88-421A-A77E-0647AD2F1119}"/>
              </a:ext>
            </a:extLst>
          </p:cNvPr>
          <p:cNvSpPr>
            <a:spLocks noGrp="1"/>
          </p:cNvSpPr>
          <p:nvPr>
            <p:ph type="ctrTitle"/>
          </p:nvPr>
        </p:nvSpPr>
        <p:spPr>
          <a:xfrm>
            <a:off x="1915383" y="1519872"/>
            <a:ext cx="8361229" cy="2098226"/>
          </a:xfrm>
        </p:spPr>
        <p:txBody>
          <a:bodyPr/>
          <a:lstStyle/>
          <a:p>
            <a:r>
              <a:rPr lang="en-IN" sz="4000" cap="none" dirty="0">
                <a:ln w="0"/>
                <a:solidFill>
                  <a:schemeClr val="tx1"/>
                </a:solidFill>
                <a:effectLst>
                  <a:outerShdw blurRad="38100" dist="19050" dir="2700000" algn="tl" rotWithShape="0">
                    <a:schemeClr val="dk1">
                      <a:alpha val="40000"/>
                    </a:schemeClr>
                  </a:outerShdw>
                </a:effectLst>
              </a:rPr>
              <a:t>Heart disease prediction using machine learning</a:t>
            </a:r>
            <a:endParaRPr lang="en-US" sz="4000" cap="none" dirty="0">
              <a:ln w="0"/>
              <a:solidFill>
                <a:schemeClr val="tx1"/>
              </a:solidFill>
              <a:effectLst>
                <a:outerShdw blurRad="38100" dist="19050" dir="2700000" algn="tl" rotWithShape="0">
                  <a:schemeClr val="dk1">
                    <a:alpha val="40000"/>
                  </a:schemeClr>
                </a:outerShdw>
              </a:effectLst>
            </a:endParaRPr>
          </a:p>
        </p:txBody>
      </p:sp>
      <p:pic>
        <p:nvPicPr>
          <p:cNvPr id="6" name="Graphic 5" descr="Heart organ">
            <a:extLst>
              <a:ext uri="{FF2B5EF4-FFF2-40B4-BE49-F238E27FC236}">
                <a16:creationId xmlns:a16="http://schemas.microsoft.com/office/drawing/2014/main" id="{DAF02DB3-A5D3-4886-BC35-AC0AD0948D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46069" y="1000878"/>
            <a:ext cx="7496175" cy="4856244"/>
          </a:xfrm>
          <a:prstGeom prst="rect">
            <a:avLst/>
          </a:prstGeom>
        </p:spPr>
      </p:pic>
    </p:spTree>
    <p:extLst>
      <p:ext uri="{BB962C8B-B14F-4D97-AF65-F5344CB8AC3E}">
        <p14:creationId xmlns:p14="http://schemas.microsoft.com/office/powerpoint/2010/main" val="190746314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FDC3-24DF-4416-B827-86957ECB9E01}"/>
              </a:ext>
            </a:extLst>
          </p:cNvPr>
          <p:cNvSpPr>
            <a:spLocks noGrp="1"/>
          </p:cNvSpPr>
          <p:nvPr>
            <p:ph type="title"/>
          </p:nvPr>
        </p:nvSpPr>
        <p:spPr>
          <a:xfrm>
            <a:off x="1371600" y="685799"/>
            <a:ext cx="9601200" cy="736601"/>
          </a:xfrm>
        </p:spPr>
        <p:txBody>
          <a:bodyPr>
            <a:normAutofit fontScale="90000"/>
          </a:bodyPr>
          <a:lstStyle/>
          <a:p>
            <a:r>
              <a:rPr lang="en-IN" sz="4900" dirty="0"/>
              <a:t>DESIGN</a:t>
            </a:r>
            <a:br>
              <a:rPr lang="en-IN" dirty="0"/>
            </a:br>
            <a:br>
              <a:rPr lang="en-IN" dirty="0"/>
            </a:br>
            <a:endParaRPr lang="en-US" dirty="0"/>
          </a:p>
        </p:txBody>
      </p:sp>
      <p:sp>
        <p:nvSpPr>
          <p:cNvPr id="3" name="TextBox 2">
            <a:extLst>
              <a:ext uri="{FF2B5EF4-FFF2-40B4-BE49-F238E27FC236}">
                <a16:creationId xmlns:a16="http://schemas.microsoft.com/office/drawing/2014/main" id="{C7BD8FD6-D25B-489D-B02E-9ED441991CD3}"/>
              </a:ext>
            </a:extLst>
          </p:cNvPr>
          <p:cNvSpPr txBox="1"/>
          <p:nvPr/>
        </p:nvSpPr>
        <p:spPr>
          <a:xfrm>
            <a:off x="4354945" y="1222345"/>
            <a:ext cx="3482110" cy="400110"/>
          </a:xfrm>
          <a:prstGeom prst="rect">
            <a:avLst/>
          </a:prstGeom>
          <a:noFill/>
        </p:spPr>
        <p:txBody>
          <a:bodyPr wrap="square" rtlCol="0">
            <a:spAutoFit/>
          </a:bodyPr>
          <a:lstStyle/>
          <a:p>
            <a:r>
              <a:rPr lang="en-IN" sz="2000" dirty="0"/>
              <a:t>Module Level Block Diagram</a:t>
            </a:r>
            <a:endParaRPr lang="en-US" sz="2000" dirty="0"/>
          </a:p>
        </p:txBody>
      </p:sp>
      <p:graphicFrame>
        <p:nvGraphicFramePr>
          <p:cNvPr id="4" name="Diagram 3">
            <a:extLst>
              <a:ext uri="{FF2B5EF4-FFF2-40B4-BE49-F238E27FC236}">
                <a16:creationId xmlns:a16="http://schemas.microsoft.com/office/drawing/2014/main" id="{7DFF4CC3-7C34-4CF3-982B-EF249CF2299A}"/>
              </a:ext>
            </a:extLst>
          </p:cNvPr>
          <p:cNvGraphicFramePr/>
          <p:nvPr>
            <p:extLst>
              <p:ext uri="{D42A27DB-BD31-4B8C-83A1-F6EECF244321}">
                <p14:modId xmlns:p14="http://schemas.microsoft.com/office/powerpoint/2010/main" val="3324506175"/>
              </p:ext>
            </p:extLst>
          </p:nvPr>
        </p:nvGraphicFramePr>
        <p:xfrm>
          <a:off x="1687944" y="1622455"/>
          <a:ext cx="8968511" cy="4967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3927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FDC3-24DF-4416-B827-86957ECB9E01}"/>
              </a:ext>
            </a:extLst>
          </p:cNvPr>
          <p:cNvSpPr>
            <a:spLocks noGrp="1"/>
          </p:cNvSpPr>
          <p:nvPr>
            <p:ph type="title"/>
          </p:nvPr>
        </p:nvSpPr>
        <p:spPr/>
        <p:txBody>
          <a:bodyPr>
            <a:normAutofit fontScale="90000"/>
          </a:bodyPr>
          <a:lstStyle/>
          <a:p>
            <a:r>
              <a:rPr lang="en-IN" dirty="0"/>
              <a:t>Implementation</a:t>
            </a:r>
            <a:br>
              <a:rPr lang="en-IN" dirty="0"/>
            </a:br>
            <a:br>
              <a:rPr lang="en-IN" dirty="0"/>
            </a:br>
            <a:endParaRPr lang="en-US" dirty="0"/>
          </a:p>
        </p:txBody>
      </p:sp>
      <p:sp>
        <p:nvSpPr>
          <p:cNvPr id="10" name="Content Placeholder 9">
            <a:extLst>
              <a:ext uri="{FF2B5EF4-FFF2-40B4-BE49-F238E27FC236}">
                <a16:creationId xmlns:a16="http://schemas.microsoft.com/office/drawing/2014/main" id="{47F09F97-7F0E-48B1-8D4B-431ED4748C6C}"/>
              </a:ext>
            </a:extLst>
          </p:cNvPr>
          <p:cNvSpPr>
            <a:spLocks noGrp="1"/>
          </p:cNvSpPr>
          <p:nvPr>
            <p:ph sz="half" idx="1"/>
          </p:nvPr>
        </p:nvSpPr>
        <p:spPr/>
        <p:txBody>
          <a:bodyPr/>
          <a:lstStyle/>
          <a:p>
            <a:pPr marL="0" indent="0">
              <a:buNone/>
            </a:pPr>
            <a:r>
              <a:rPr lang="en-IN" dirty="0"/>
              <a:t>Importing Libraries</a:t>
            </a:r>
          </a:p>
          <a:p>
            <a:pPr>
              <a:buFont typeface="Wingdings" panose="05000000000000000000" pitchFamily="2" charset="2"/>
              <a:buChar char="Ø"/>
            </a:pPr>
            <a:r>
              <a:rPr lang="en-US" dirty="0" err="1"/>
              <a:t>Numpy</a:t>
            </a:r>
            <a:endParaRPr lang="en-US" dirty="0"/>
          </a:p>
          <a:p>
            <a:pPr>
              <a:buFont typeface="Wingdings" panose="05000000000000000000" pitchFamily="2" charset="2"/>
              <a:buChar char="Ø"/>
            </a:pPr>
            <a:r>
              <a:rPr lang="en-US" dirty="0"/>
              <a:t>Pandas</a:t>
            </a:r>
          </a:p>
          <a:p>
            <a:pPr>
              <a:buFont typeface="Wingdings" panose="05000000000000000000" pitchFamily="2" charset="2"/>
              <a:buChar char="Ø"/>
            </a:pPr>
            <a:r>
              <a:rPr lang="en-US" dirty="0"/>
              <a:t>Matplotlib</a:t>
            </a:r>
          </a:p>
          <a:p>
            <a:pPr>
              <a:buFont typeface="Wingdings" panose="05000000000000000000" pitchFamily="2" charset="2"/>
              <a:buChar char="Ø"/>
            </a:pPr>
            <a:r>
              <a:rPr lang="en-US" dirty="0"/>
              <a:t>Seaborn</a:t>
            </a:r>
          </a:p>
          <a:p>
            <a:pPr marL="0" indent="0">
              <a:buNone/>
            </a:pPr>
            <a:endParaRPr lang="en-US" dirty="0"/>
          </a:p>
        </p:txBody>
      </p:sp>
      <p:sp>
        <p:nvSpPr>
          <p:cNvPr id="11" name="Content Placeholder 10">
            <a:extLst>
              <a:ext uri="{FF2B5EF4-FFF2-40B4-BE49-F238E27FC236}">
                <a16:creationId xmlns:a16="http://schemas.microsoft.com/office/drawing/2014/main" id="{676DD9E2-63B3-4191-AA08-9095C0C05B11}"/>
              </a:ext>
            </a:extLst>
          </p:cNvPr>
          <p:cNvSpPr>
            <a:spLocks noGrp="1"/>
          </p:cNvSpPr>
          <p:nvPr>
            <p:ph sz="half" idx="2"/>
          </p:nvPr>
        </p:nvSpPr>
        <p:spPr/>
        <p:txBody>
          <a:bodyPr/>
          <a:lstStyle/>
          <a:p>
            <a:pPr marL="0" indent="0">
              <a:buNone/>
            </a:pPr>
            <a:r>
              <a:rPr lang="en-IN" dirty="0"/>
              <a:t>Importing Dataset</a:t>
            </a:r>
          </a:p>
          <a:p>
            <a:pPr>
              <a:buFont typeface="Wingdings" panose="05000000000000000000" pitchFamily="2" charset="2"/>
              <a:buChar char="Ø"/>
            </a:pPr>
            <a:r>
              <a:rPr lang="en-IN" dirty="0"/>
              <a:t>Importing using pandas library</a:t>
            </a:r>
          </a:p>
          <a:p>
            <a:pPr marL="0" indent="0">
              <a:buNone/>
            </a:pPr>
            <a:endParaRPr lang="en-IN" dirty="0"/>
          </a:p>
          <a:p>
            <a:pPr marL="0" indent="0">
              <a:buNone/>
            </a:pPr>
            <a:endParaRPr lang="en-US" dirty="0"/>
          </a:p>
        </p:txBody>
      </p:sp>
      <p:pic>
        <p:nvPicPr>
          <p:cNvPr id="13" name="Picture 12">
            <a:extLst>
              <a:ext uri="{FF2B5EF4-FFF2-40B4-BE49-F238E27FC236}">
                <a16:creationId xmlns:a16="http://schemas.microsoft.com/office/drawing/2014/main" id="{EDB5F390-591E-47FE-9606-CB3FDBF6ECE8}"/>
              </a:ext>
            </a:extLst>
          </p:cNvPr>
          <p:cNvPicPr>
            <a:picLocks noChangeAspect="1"/>
          </p:cNvPicPr>
          <p:nvPr/>
        </p:nvPicPr>
        <p:blipFill>
          <a:blip r:embed="rId2"/>
          <a:stretch>
            <a:fillRect/>
          </a:stretch>
        </p:blipFill>
        <p:spPr>
          <a:xfrm>
            <a:off x="1570533" y="4741574"/>
            <a:ext cx="3620303" cy="1240125"/>
          </a:xfrm>
          <a:prstGeom prst="rect">
            <a:avLst/>
          </a:prstGeom>
        </p:spPr>
      </p:pic>
      <p:pic>
        <p:nvPicPr>
          <p:cNvPr id="15" name="Picture 14">
            <a:extLst>
              <a:ext uri="{FF2B5EF4-FFF2-40B4-BE49-F238E27FC236}">
                <a16:creationId xmlns:a16="http://schemas.microsoft.com/office/drawing/2014/main" id="{ED2F3D56-880D-408C-B8D9-249938E2F6B6}"/>
              </a:ext>
            </a:extLst>
          </p:cNvPr>
          <p:cNvPicPr>
            <a:picLocks noChangeAspect="1"/>
          </p:cNvPicPr>
          <p:nvPr/>
        </p:nvPicPr>
        <p:blipFill>
          <a:blip r:embed="rId3"/>
          <a:stretch>
            <a:fillRect/>
          </a:stretch>
        </p:blipFill>
        <p:spPr>
          <a:xfrm>
            <a:off x="6598294" y="4741574"/>
            <a:ext cx="3779848" cy="281964"/>
          </a:xfrm>
          <a:prstGeom prst="rect">
            <a:avLst/>
          </a:prstGeom>
        </p:spPr>
      </p:pic>
    </p:spTree>
    <p:extLst>
      <p:ext uri="{BB962C8B-B14F-4D97-AF65-F5344CB8AC3E}">
        <p14:creationId xmlns:p14="http://schemas.microsoft.com/office/powerpoint/2010/main" val="2248085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F3D8-CEEE-4F32-A317-921BBAC9822C}"/>
              </a:ext>
            </a:extLst>
          </p:cNvPr>
          <p:cNvSpPr>
            <a:spLocks noGrp="1"/>
          </p:cNvSpPr>
          <p:nvPr>
            <p:ph type="title"/>
          </p:nvPr>
        </p:nvSpPr>
        <p:spPr/>
        <p:txBody>
          <a:bodyPr/>
          <a:lstStyle/>
          <a:p>
            <a:r>
              <a:rPr lang="en-IN" dirty="0"/>
              <a:t>Implementation</a:t>
            </a:r>
            <a:endParaRPr lang="en-US" dirty="0"/>
          </a:p>
        </p:txBody>
      </p:sp>
      <p:sp>
        <p:nvSpPr>
          <p:cNvPr id="3" name="Content Placeholder 2">
            <a:extLst>
              <a:ext uri="{FF2B5EF4-FFF2-40B4-BE49-F238E27FC236}">
                <a16:creationId xmlns:a16="http://schemas.microsoft.com/office/drawing/2014/main" id="{1C6DED06-FB1B-4575-BC8A-7D86255F3345}"/>
              </a:ext>
            </a:extLst>
          </p:cNvPr>
          <p:cNvSpPr>
            <a:spLocks noGrp="1"/>
          </p:cNvSpPr>
          <p:nvPr>
            <p:ph sz="half" idx="1"/>
          </p:nvPr>
        </p:nvSpPr>
        <p:spPr/>
        <p:txBody>
          <a:bodyPr/>
          <a:lstStyle/>
          <a:p>
            <a:pPr marL="0" indent="0">
              <a:buNone/>
            </a:pPr>
            <a:r>
              <a:rPr lang="en-IN" dirty="0"/>
              <a:t>Data Exploration</a:t>
            </a:r>
          </a:p>
          <a:p>
            <a:pPr>
              <a:buFont typeface="Wingdings" panose="05000000000000000000" pitchFamily="2" charset="2"/>
              <a:buChar char="§"/>
            </a:pPr>
            <a:r>
              <a:rPr lang="en-US" dirty="0"/>
              <a:t>Finding the shape of the dataset.</a:t>
            </a:r>
          </a:p>
          <a:p>
            <a:pPr>
              <a:buFont typeface="Wingdings" panose="05000000000000000000" pitchFamily="2" charset="2"/>
              <a:buChar char="§"/>
            </a:pPr>
            <a:r>
              <a:rPr lang="en-US" dirty="0"/>
              <a:t>Finding missing values.</a:t>
            </a:r>
          </a:p>
          <a:p>
            <a:pPr>
              <a:buFont typeface="Wingdings" panose="05000000000000000000" pitchFamily="2" charset="2"/>
              <a:buChar char="§"/>
            </a:pPr>
            <a:r>
              <a:rPr lang="en-US" dirty="0"/>
              <a:t>Finding the number of categorical columns.</a:t>
            </a:r>
          </a:p>
          <a:p>
            <a:pPr>
              <a:buFont typeface="Wingdings" panose="05000000000000000000" pitchFamily="2" charset="2"/>
              <a:buChar char="§"/>
            </a:pPr>
            <a:r>
              <a:rPr lang="en-US" dirty="0"/>
              <a:t>Finding the int type and float type columns.</a:t>
            </a:r>
          </a:p>
          <a:p>
            <a:pPr>
              <a:buFont typeface="Wingdings" panose="05000000000000000000" pitchFamily="2" charset="2"/>
              <a:buChar char="§"/>
            </a:pPr>
            <a:r>
              <a:rPr lang="en-US" dirty="0"/>
              <a:t>Finding the basic insights about the features using describe() function.</a:t>
            </a:r>
          </a:p>
        </p:txBody>
      </p:sp>
      <p:pic>
        <p:nvPicPr>
          <p:cNvPr id="11" name="Content Placeholder 10">
            <a:extLst>
              <a:ext uri="{FF2B5EF4-FFF2-40B4-BE49-F238E27FC236}">
                <a16:creationId xmlns:a16="http://schemas.microsoft.com/office/drawing/2014/main" id="{2666124B-7771-47DE-A0C7-874C9B3D2CF5}"/>
              </a:ext>
            </a:extLst>
          </p:cNvPr>
          <p:cNvPicPr>
            <a:picLocks noGrp="1" noChangeAspect="1"/>
          </p:cNvPicPr>
          <p:nvPr>
            <p:ph sz="half" idx="2"/>
          </p:nvPr>
        </p:nvPicPr>
        <p:blipFill>
          <a:blip r:embed="rId2"/>
          <a:stretch>
            <a:fillRect/>
          </a:stretch>
        </p:blipFill>
        <p:spPr>
          <a:xfrm>
            <a:off x="6524625" y="3314808"/>
            <a:ext cx="4448175" cy="1523784"/>
          </a:xfrm>
          <a:prstGeom prst="rect">
            <a:avLst/>
          </a:prstGeom>
        </p:spPr>
      </p:pic>
    </p:spTree>
    <p:extLst>
      <p:ext uri="{BB962C8B-B14F-4D97-AF65-F5344CB8AC3E}">
        <p14:creationId xmlns:p14="http://schemas.microsoft.com/office/powerpoint/2010/main" val="29922792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8EEB96-02FF-4409-A367-BFB578D15EBB}"/>
              </a:ext>
            </a:extLst>
          </p:cNvPr>
          <p:cNvPicPr>
            <a:picLocks noChangeAspect="1"/>
          </p:cNvPicPr>
          <p:nvPr/>
        </p:nvPicPr>
        <p:blipFill>
          <a:blip r:embed="rId2"/>
          <a:stretch>
            <a:fillRect/>
          </a:stretch>
        </p:blipFill>
        <p:spPr>
          <a:xfrm>
            <a:off x="1253070" y="330287"/>
            <a:ext cx="8147075" cy="2987299"/>
          </a:xfrm>
          <a:prstGeom prst="rect">
            <a:avLst/>
          </a:prstGeom>
        </p:spPr>
      </p:pic>
      <p:pic>
        <p:nvPicPr>
          <p:cNvPr id="5" name="Picture 4">
            <a:extLst>
              <a:ext uri="{FF2B5EF4-FFF2-40B4-BE49-F238E27FC236}">
                <a16:creationId xmlns:a16="http://schemas.microsoft.com/office/drawing/2014/main" id="{C3DC8831-4947-4748-BC58-DCC6107FE2B9}"/>
              </a:ext>
            </a:extLst>
          </p:cNvPr>
          <p:cNvPicPr>
            <a:picLocks noChangeAspect="1"/>
          </p:cNvPicPr>
          <p:nvPr/>
        </p:nvPicPr>
        <p:blipFill>
          <a:blip r:embed="rId3"/>
          <a:stretch>
            <a:fillRect/>
          </a:stretch>
        </p:blipFill>
        <p:spPr>
          <a:xfrm>
            <a:off x="9400145" y="330288"/>
            <a:ext cx="2263336" cy="2987298"/>
          </a:xfrm>
          <a:prstGeom prst="rect">
            <a:avLst/>
          </a:prstGeom>
        </p:spPr>
      </p:pic>
      <p:pic>
        <p:nvPicPr>
          <p:cNvPr id="6" name="Picture 5">
            <a:extLst>
              <a:ext uri="{FF2B5EF4-FFF2-40B4-BE49-F238E27FC236}">
                <a16:creationId xmlns:a16="http://schemas.microsoft.com/office/drawing/2014/main" id="{54944549-5F39-4374-8839-FE57DB0C2CCE}"/>
              </a:ext>
            </a:extLst>
          </p:cNvPr>
          <p:cNvPicPr>
            <a:picLocks noChangeAspect="1"/>
          </p:cNvPicPr>
          <p:nvPr/>
        </p:nvPicPr>
        <p:blipFill>
          <a:blip r:embed="rId4"/>
          <a:stretch>
            <a:fillRect/>
          </a:stretch>
        </p:blipFill>
        <p:spPr>
          <a:xfrm>
            <a:off x="3336587" y="3375952"/>
            <a:ext cx="6935822" cy="3578662"/>
          </a:xfrm>
          <a:prstGeom prst="rect">
            <a:avLst/>
          </a:prstGeom>
        </p:spPr>
      </p:pic>
    </p:spTree>
    <p:extLst>
      <p:ext uri="{BB962C8B-B14F-4D97-AF65-F5344CB8AC3E}">
        <p14:creationId xmlns:p14="http://schemas.microsoft.com/office/powerpoint/2010/main" val="604958305"/>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2DFE-AEB7-4C6E-A328-CB328D4BE9F9}"/>
              </a:ext>
            </a:extLst>
          </p:cNvPr>
          <p:cNvSpPr>
            <a:spLocks noGrp="1"/>
          </p:cNvSpPr>
          <p:nvPr>
            <p:ph type="title"/>
          </p:nvPr>
        </p:nvSpPr>
        <p:spPr/>
        <p:txBody>
          <a:bodyPr/>
          <a:lstStyle/>
          <a:p>
            <a:r>
              <a:rPr lang="en-IN" dirty="0"/>
              <a:t>Implementation</a:t>
            </a:r>
            <a:endParaRPr lang="en-US" dirty="0"/>
          </a:p>
        </p:txBody>
      </p:sp>
      <p:sp>
        <p:nvSpPr>
          <p:cNvPr id="3" name="Content Placeholder 2">
            <a:extLst>
              <a:ext uri="{FF2B5EF4-FFF2-40B4-BE49-F238E27FC236}">
                <a16:creationId xmlns:a16="http://schemas.microsoft.com/office/drawing/2014/main" id="{BB625279-BFC7-41DD-9DEE-01401FF09159}"/>
              </a:ext>
            </a:extLst>
          </p:cNvPr>
          <p:cNvSpPr>
            <a:spLocks noGrp="1"/>
          </p:cNvSpPr>
          <p:nvPr>
            <p:ph sz="half" idx="1"/>
          </p:nvPr>
        </p:nvSpPr>
        <p:spPr/>
        <p:txBody>
          <a:bodyPr/>
          <a:lstStyle/>
          <a:p>
            <a:pPr marL="0" indent="0">
              <a:buNone/>
            </a:pPr>
            <a:r>
              <a:rPr lang="en-IN" dirty="0"/>
              <a:t>Data Visualization</a:t>
            </a:r>
          </a:p>
          <a:p>
            <a:pPr>
              <a:buFont typeface="Wingdings" panose="05000000000000000000" pitchFamily="2" charset="2"/>
              <a:buChar char="§"/>
            </a:pPr>
            <a:r>
              <a:rPr lang="en-US" dirty="0"/>
              <a:t>Finding useful insights using various seaborn and matplotlib.</a:t>
            </a:r>
          </a:p>
          <a:p>
            <a:pPr>
              <a:buFont typeface="Wingdings" panose="05000000000000000000" pitchFamily="2" charset="2"/>
              <a:buChar char="§"/>
            </a:pPr>
            <a:r>
              <a:rPr lang="en-US" dirty="0"/>
              <a:t>Finding the correlation between each feature.</a:t>
            </a:r>
          </a:p>
          <a:p>
            <a:pPr>
              <a:buFont typeface="Wingdings" panose="05000000000000000000" pitchFamily="2" charset="2"/>
              <a:buChar char="§"/>
            </a:pPr>
            <a:r>
              <a:rPr lang="en-US" dirty="0"/>
              <a:t>Finding how data is distributed across various features.</a:t>
            </a:r>
          </a:p>
          <a:p>
            <a:pPr>
              <a:buFont typeface="Wingdings" panose="05000000000000000000" pitchFamily="2" charset="2"/>
              <a:buChar char="§"/>
            </a:pPr>
            <a:r>
              <a:rPr lang="en-US" dirty="0"/>
              <a:t>For example finding what age group are most likely to get heart disease.</a:t>
            </a:r>
          </a:p>
        </p:txBody>
      </p:sp>
      <p:pic>
        <p:nvPicPr>
          <p:cNvPr id="6" name="Content Placeholder 5">
            <a:extLst>
              <a:ext uri="{FF2B5EF4-FFF2-40B4-BE49-F238E27FC236}">
                <a16:creationId xmlns:a16="http://schemas.microsoft.com/office/drawing/2014/main" id="{CBD4A39E-C6CB-4647-90DF-868A22782E41}"/>
              </a:ext>
            </a:extLst>
          </p:cNvPr>
          <p:cNvPicPr>
            <a:picLocks noGrp="1" noChangeAspect="1"/>
          </p:cNvPicPr>
          <p:nvPr>
            <p:ph sz="half" idx="2"/>
          </p:nvPr>
        </p:nvPicPr>
        <p:blipFill>
          <a:blip r:embed="rId2"/>
          <a:stretch>
            <a:fillRect/>
          </a:stretch>
        </p:blipFill>
        <p:spPr>
          <a:xfrm>
            <a:off x="6524625" y="2285999"/>
            <a:ext cx="4448175" cy="3424137"/>
          </a:xfrm>
        </p:spPr>
      </p:pic>
    </p:spTree>
    <p:extLst>
      <p:ext uri="{BB962C8B-B14F-4D97-AF65-F5344CB8AC3E}">
        <p14:creationId xmlns:p14="http://schemas.microsoft.com/office/powerpoint/2010/main" val="6875696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F42C-6246-47CA-B115-1FB7B05E71E5}"/>
              </a:ext>
            </a:extLst>
          </p:cNvPr>
          <p:cNvSpPr>
            <a:spLocks noGrp="1"/>
          </p:cNvSpPr>
          <p:nvPr>
            <p:ph type="title"/>
          </p:nvPr>
        </p:nvSpPr>
        <p:spPr/>
        <p:txBody>
          <a:bodyPr/>
          <a:lstStyle/>
          <a:p>
            <a:r>
              <a:rPr lang="en-IN" dirty="0"/>
              <a:t>Implementation</a:t>
            </a:r>
            <a:endParaRPr lang="en-US" dirty="0"/>
          </a:p>
        </p:txBody>
      </p:sp>
      <p:pic>
        <p:nvPicPr>
          <p:cNvPr id="6" name="Content Placeholder 5">
            <a:extLst>
              <a:ext uri="{FF2B5EF4-FFF2-40B4-BE49-F238E27FC236}">
                <a16:creationId xmlns:a16="http://schemas.microsoft.com/office/drawing/2014/main" id="{8AE69083-7BE4-4F2A-85F2-D7E8444EFAEE}"/>
              </a:ext>
            </a:extLst>
          </p:cNvPr>
          <p:cNvPicPr>
            <a:picLocks noGrp="1" noChangeAspect="1"/>
          </p:cNvPicPr>
          <p:nvPr>
            <p:ph sz="half" idx="1"/>
          </p:nvPr>
        </p:nvPicPr>
        <p:blipFill>
          <a:blip r:embed="rId2"/>
          <a:stretch>
            <a:fillRect/>
          </a:stretch>
        </p:blipFill>
        <p:spPr>
          <a:xfrm>
            <a:off x="1060316" y="1838528"/>
            <a:ext cx="4893012" cy="4737370"/>
          </a:xfrm>
        </p:spPr>
      </p:pic>
      <p:pic>
        <p:nvPicPr>
          <p:cNvPr id="12" name="Content Placeholder 11">
            <a:extLst>
              <a:ext uri="{FF2B5EF4-FFF2-40B4-BE49-F238E27FC236}">
                <a16:creationId xmlns:a16="http://schemas.microsoft.com/office/drawing/2014/main" id="{FF02930B-F1F9-44F8-95FB-278F79091784}"/>
              </a:ext>
            </a:extLst>
          </p:cNvPr>
          <p:cNvPicPr>
            <a:picLocks noGrp="1" noChangeAspect="1"/>
          </p:cNvPicPr>
          <p:nvPr>
            <p:ph sz="half" idx="2"/>
          </p:nvPr>
        </p:nvPicPr>
        <p:blipFill>
          <a:blip r:embed="rId3"/>
          <a:stretch>
            <a:fillRect/>
          </a:stretch>
        </p:blipFill>
        <p:spPr>
          <a:xfrm>
            <a:off x="6524625" y="2473990"/>
            <a:ext cx="4448175" cy="3205420"/>
          </a:xfrm>
        </p:spPr>
      </p:pic>
    </p:spTree>
    <p:extLst>
      <p:ext uri="{BB962C8B-B14F-4D97-AF65-F5344CB8AC3E}">
        <p14:creationId xmlns:p14="http://schemas.microsoft.com/office/powerpoint/2010/main" val="1345736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6FCE-38E1-4A62-98A5-5BEF96ED53DD}"/>
              </a:ext>
            </a:extLst>
          </p:cNvPr>
          <p:cNvSpPr>
            <a:spLocks noGrp="1"/>
          </p:cNvSpPr>
          <p:nvPr>
            <p:ph type="title"/>
          </p:nvPr>
        </p:nvSpPr>
        <p:spPr/>
        <p:txBody>
          <a:bodyPr/>
          <a:lstStyle/>
          <a:p>
            <a:r>
              <a:rPr lang="en-IN" dirty="0"/>
              <a:t>Implementation</a:t>
            </a:r>
            <a:endParaRPr lang="en-US" dirty="0"/>
          </a:p>
        </p:txBody>
      </p:sp>
      <p:sp>
        <p:nvSpPr>
          <p:cNvPr id="3" name="Content Placeholder 2">
            <a:extLst>
              <a:ext uri="{FF2B5EF4-FFF2-40B4-BE49-F238E27FC236}">
                <a16:creationId xmlns:a16="http://schemas.microsoft.com/office/drawing/2014/main" id="{3C9B8B46-EB48-403B-BBF3-1EA2E7F7A225}"/>
              </a:ext>
            </a:extLst>
          </p:cNvPr>
          <p:cNvSpPr>
            <a:spLocks noGrp="1"/>
          </p:cNvSpPr>
          <p:nvPr>
            <p:ph sz="half" idx="1"/>
          </p:nvPr>
        </p:nvSpPr>
        <p:spPr/>
        <p:txBody>
          <a:bodyPr/>
          <a:lstStyle/>
          <a:p>
            <a:pPr marL="0" indent="0">
              <a:buNone/>
            </a:pPr>
            <a:r>
              <a:rPr lang="en-IN" dirty="0"/>
              <a:t>Splitting the dataset into training and testing data</a:t>
            </a:r>
          </a:p>
          <a:p>
            <a:pPr>
              <a:buFont typeface="Wingdings" panose="05000000000000000000" pitchFamily="2" charset="2"/>
              <a:buChar char="§"/>
            </a:pPr>
            <a:r>
              <a:rPr lang="en-US" dirty="0"/>
              <a:t>Assigning all the features to x except target column.</a:t>
            </a:r>
          </a:p>
          <a:p>
            <a:pPr>
              <a:buFont typeface="Wingdings" panose="05000000000000000000" pitchFamily="2" charset="2"/>
              <a:buChar char="§"/>
            </a:pPr>
            <a:r>
              <a:rPr lang="en-US" dirty="0"/>
              <a:t>Assigning target column to y.</a:t>
            </a:r>
          </a:p>
          <a:p>
            <a:pPr>
              <a:buFont typeface="Wingdings" panose="05000000000000000000" pitchFamily="2" charset="2"/>
              <a:buChar char="§"/>
            </a:pPr>
            <a:r>
              <a:rPr lang="en-US" dirty="0"/>
              <a:t>Splitting x and y into </a:t>
            </a: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a:t>
            </a:r>
          </a:p>
          <a:p>
            <a:pPr>
              <a:buFont typeface="Wingdings" panose="05000000000000000000" pitchFamily="2" charset="2"/>
              <a:buChar char="§"/>
            </a:pPr>
            <a:r>
              <a:rPr lang="en-US" dirty="0"/>
              <a:t>Applying standard scaler to </a:t>
            </a:r>
            <a:r>
              <a:rPr lang="en-US" dirty="0" err="1"/>
              <a:t>x_train</a:t>
            </a:r>
            <a:r>
              <a:rPr lang="en-US" dirty="0"/>
              <a:t>, and </a:t>
            </a:r>
            <a:r>
              <a:rPr lang="en-US" dirty="0" err="1"/>
              <a:t>x_test</a:t>
            </a:r>
            <a:r>
              <a:rPr lang="en-US" dirty="0"/>
              <a:t>.</a:t>
            </a:r>
          </a:p>
          <a:p>
            <a:pPr>
              <a:buFont typeface="Wingdings" panose="05000000000000000000" pitchFamily="2" charset="2"/>
              <a:buChar char="§"/>
            </a:pPr>
            <a:endParaRPr lang="en-US" dirty="0"/>
          </a:p>
        </p:txBody>
      </p:sp>
      <p:pic>
        <p:nvPicPr>
          <p:cNvPr id="6" name="Content Placeholder 5">
            <a:extLst>
              <a:ext uri="{FF2B5EF4-FFF2-40B4-BE49-F238E27FC236}">
                <a16:creationId xmlns:a16="http://schemas.microsoft.com/office/drawing/2014/main" id="{92DFF127-1112-4606-BF4B-BB7F496B18AB}"/>
              </a:ext>
            </a:extLst>
          </p:cNvPr>
          <p:cNvPicPr>
            <a:picLocks noGrp="1" noChangeAspect="1"/>
          </p:cNvPicPr>
          <p:nvPr>
            <p:ph sz="half" idx="2"/>
          </p:nvPr>
        </p:nvPicPr>
        <p:blipFill>
          <a:blip r:embed="rId2"/>
          <a:stretch>
            <a:fillRect/>
          </a:stretch>
        </p:blipFill>
        <p:spPr>
          <a:xfrm>
            <a:off x="6096000" y="2285998"/>
            <a:ext cx="5006774" cy="1143001"/>
          </a:xfrm>
        </p:spPr>
      </p:pic>
      <p:pic>
        <p:nvPicPr>
          <p:cNvPr id="8" name="Picture 7">
            <a:extLst>
              <a:ext uri="{FF2B5EF4-FFF2-40B4-BE49-F238E27FC236}">
                <a16:creationId xmlns:a16="http://schemas.microsoft.com/office/drawing/2014/main" id="{BBB6A2D3-F4D3-414F-AED4-4120D3B263B7}"/>
              </a:ext>
            </a:extLst>
          </p:cNvPr>
          <p:cNvPicPr>
            <a:picLocks noChangeAspect="1"/>
          </p:cNvPicPr>
          <p:nvPr/>
        </p:nvPicPr>
        <p:blipFill>
          <a:blip r:embed="rId3"/>
          <a:stretch>
            <a:fillRect/>
          </a:stretch>
        </p:blipFill>
        <p:spPr>
          <a:xfrm>
            <a:off x="6177064" y="3924246"/>
            <a:ext cx="5257449" cy="2077720"/>
          </a:xfrm>
          <a:prstGeom prst="rect">
            <a:avLst/>
          </a:prstGeom>
        </p:spPr>
      </p:pic>
    </p:spTree>
    <p:extLst>
      <p:ext uri="{BB962C8B-B14F-4D97-AF65-F5344CB8AC3E}">
        <p14:creationId xmlns:p14="http://schemas.microsoft.com/office/powerpoint/2010/main" val="19542869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CB109-36F9-469D-BCA9-99DFDCA9D29C}"/>
              </a:ext>
            </a:extLst>
          </p:cNvPr>
          <p:cNvSpPr>
            <a:spLocks noGrp="1"/>
          </p:cNvSpPr>
          <p:nvPr>
            <p:ph type="title"/>
          </p:nvPr>
        </p:nvSpPr>
        <p:spPr/>
        <p:txBody>
          <a:bodyPr/>
          <a:lstStyle/>
          <a:p>
            <a:r>
              <a:rPr lang="en-IN" dirty="0"/>
              <a:t>Implementation</a:t>
            </a:r>
            <a:endParaRPr lang="en-US" dirty="0"/>
          </a:p>
        </p:txBody>
      </p:sp>
      <p:sp>
        <p:nvSpPr>
          <p:cNvPr id="3" name="Content Placeholder 2">
            <a:extLst>
              <a:ext uri="{FF2B5EF4-FFF2-40B4-BE49-F238E27FC236}">
                <a16:creationId xmlns:a16="http://schemas.microsoft.com/office/drawing/2014/main" id="{19218283-F979-4ED8-84AC-605F8F0F6983}"/>
              </a:ext>
            </a:extLst>
          </p:cNvPr>
          <p:cNvSpPr>
            <a:spLocks noGrp="1"/>
          </p:cNvSpPr>
          <p:nvPr>
            <p:ph sz="half" idx="1"/>
          </p:nvPr>
        </p:nvSpPr>
        <p:spPr/>
        <p:txBody>
          <a:bodyPr/>
          <a:lstStyle/>
          <a:p>
            <a:pPr marL="0" indent="0">
              <a:buNone/>
            </a:pPr>
            <a:r>
              <a:rPr lang="en-IN" dirty="0"/>
              <a:t>Model training and evaluating</a:t>
            </a:r>
          </a:p>
          <a:p>
            <a:pPr>
              <a:buFont typeface="Wingdings" panose="05000000000000000000" pitchFamily="2" charset="2"/>
              <a:buChar char="§"/>
            </a:pPr>
            <a:r>
              <a:rPr lang="en-US" dirty="0"/>
              <a:t>Importing classification machine learning algorithms.</a:t>
            </a:r>
          </a:p>
          <a:p>
            <a:pPr>
              <a:buFont typeface="Wingdings" panose="05000000000000000000" pitchFamily="2" charset="2"/>
              <a:buChar char="§"/>
            </a:pPr>
            <a:r>
              <a:rPr lang="en-US" dirty="0"/>
              <a:t>Training and finding the scores of each model.</a:t>
            </a:r>
          </a:p>
          <a:p>
            <a:pPr>
              <a:buFont typeface="Wingdings" panose="05000000000000000000" pitchFamily="2" charset="2"/>
              <a:buChar char="§"/>
            </a:pPr>
            <a:r>
              <a:rPr lang="en-US" dirty="0"/>
              <a:t>Finding the model the with best score.</a:t>
            </a:r>
          </a:p>
        </p:txBody>
      </p:sp>
      <p:pic>
        <p:nvPicPr>
          <p:cNvPr id="10" name="Content Placeholder 9">
            <a:extLst>
              <a:ext uri="{FF2B5EF4-FFF2-40B4-BE49-F238E27FC236}">
                <a16:creationId xmlns:a16="http://schemas.microsoft.com/office/drawing/2014/main" id="{D35D5D2C-0A2B-49E2-B29C-335B54DA0BCD}"/>
              </a:ext>
            </a:extLst>
          </p:cNvPr>
          <p:cNvPicPr>
            <a:picLocks noGrp="1" noChangeAspect="1"/>
          </p:cNvPicPr>
          <p:nvPr>
            <p:ph sz="half" idx="2"/>
          </p:nvPr>
        </p:nvPicPr>
        <p:blipFill>
          <a:blip r:embed="rId2"/>
          <a:stretch>
            <a:fillRect/>
          </a:stretch>
        </p:blipFill>
        <p:spPr>
          <a:xfrm>
            <a:off x="6096000" y="2332318"/>
            <a:ext cx="5003259" cy="3488764"/>
          </a:xfrm>
        </p:spPr>
      </p:pic>
    </p:spTree>
    <p:extLst>
      <p:ext uri="{BB962C8B-B14F-4D97-AF65-F5344CB8AC3E}">
        <p14:creationId xmlns:p14="http://schemas.microsoft.com/office/powerpoint/2010/main" val="16664027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0F59-DBCB-46A4-8524-19E19B07EA60}"/>
              </a:ext>
            </a:extLst>
          </p:cNvPr>
          <p:cNvSpPr>
            <a:spLocks noGrp="1"/>
          </p:cNvSpPr>
          <p:nvPr>
            <p:ph type="title"/>
          </p:nvPr>
        </p:nvSpPr>
        <p:spPr/>
        <p:txBody>
          <a:bodyPr/>
          <a:lstStyle/>
          <a:p>
            <a:r>
              <a:rPr lang="en-IN" dirty="0"/>
              <a:t>Implementation</a:t>
            </a:r>
            <a:endParaRPr lang="en-US" dirty="0"/>
          </a:p>
        </p:txBody>
      </p:sp>
      <p:sp>
        <p:nvSpPr>
          <p:cNvPr id="3" name="Content Placeholder 2">
            <a:extLst>
              <a:ext uri="{FF2B5EF4-FFF2-40B4-BE49-F238E27FC236}">
                <a16:creationId xmlns:a16="http://schemas.microsoft.com/office/drawing/2014/main" id="{145A8043-A26E-455E-AA73-87F565719DEF}"/>
              </a:ext>
            </a:extLst>
          </p:cNvPr>
          <p:cNvSpPr>
            <a:spLocks noGrp="1"/>
          </p:cNvSpPr>
          <p:nvPr>
            <p:ph sz="half" idx="1"/>
          </p:nvPr>
        </p:nvSpPr>
        <p:spPr/>
        <p:txBody>
          <a:bodyPr/>
          <a:lstStyle/>
          <a:p>
            <a:pPr marL="0" indent="0">
              <a:buNone/>
            </a:pPr>
            <a:r>
              <a:rPr lang="en-IN" dirty="0"/>
              <a:t>Improving accuracy</a:t>
            </a:r>
          </a:p>
          <a:p>
            <a:pPr>
              <a:buFont typeface="Wingdings" panose="05000000000000000000" pitchFamily="2" charset="2"/>
              <a:buChar char="§"/>
            </a:pPr>
            <a:r>
              <a:rPr lang="en-US" dirty="0"/>
              <a:t>Improving accuracy using Parameters Tuning.</a:t>
            </a:r>
          </a:p>
          <a:p>
            <a:pPr>
              <a:buFont typeface="Wingdings" panose="05000000000000000000" pitchFamily="2" charset="2"/>
              <a:buChar char="§"/>
            </a:pPr>
            <a:r>
              <a:rPr lang="en-US" dirty="0"/>
              <a:t>Checking whether accuracy increased or not.</a:t>
            </a:r>
          </a:p>
          <a:p>
            <a:pPr>
              <a:buFont typeface="Wingdings" panose="05000000000000000000" pitchFamily="2" charset="2"/>
              <a:buChar char="§"/>
            </a:pPr>
            <a:r>
              <a:rPr lang="en-US" dirty="0"/>
              <a:t>Finding the best parameters and best algorithm for the prediction.</a:t>
            </a:r>
          </a:p>
        </p:txBody>
      </p:sp>
      <p:pic>
        <p:nvPicPr>
          <p:cNvPr id="9" name="Picture 8">
            <a:extLst>
              <a:ext uri="{FF2B5EF4-FFF2-40B4-BE49-F238E27FC236}">
                <a16:creationId xmlns:a16="http://schemas.microsoft.com/office/drawing/2014/main" id="{F4ADDADD-3854-4E2A-B31D-4C7B43D1B2E2}"/>
              </a:ext>
            </a:extLst>
          </p:cNvPr>
          <p:cNvPicPr>
            <a:picLocks noChangeAspect="1"/>
          </p:cNvPicPr>
          <p:nvPr/>
        </p:nvPicPr>
        <p:blipFill>
          <a:blip r:embed="rId2"/>
          <a:stretch>
            <a:fillRect/>
          </a:stretch>
        </p:blipFill>
        <p:spPr>
          <a:xfrm>
            <a:off x="6756968" y="2285999"/>
            <a:ext cx="4359018" cy="3694496"/>
          </a:xfrm>
          <a:prstGeom prst="rect">
            <a:avLst/>
          </a:prstGeom>
        </p:spPr>
      </p:pic>
    </p:spTree>
    <p:extLst>
      <p:ext uri="{BB962C8B-B14F-4D97-AF65-F5344CB8AC3E}">
        <p14:creationId xmlns:p14="http://schemas.microsoft.com/office/powerpoint/2010/main" val="35163150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3817-E1E7-43D1-BB79-D6BC30ABE7D0}"/>
              </a:ext>
            </a:extLst>
          </p:cNvPr>
          <p:cNvSpPr>
            <a:spLocks noGrp="1"/>
          </p:cNvSpPr>
          <p:nvPr>
            <p:ph type="title"/>
          </p:nvPr>
        </p:nvSpPr>
        <p:spPr/>
        <p:txBody>
          <a:bodyPr/>
          <a:lstStyle/>
          <a:p>
            <a:r>
              <a:rPr lang="en-IN" dirty="0"/>
              <a:t>Results</a:t>
            </a:r>
            <a:endParaRPr lang="en-US" dirty="0"/>
          </a:p>
        </p:txBody>
      </p:sp>
      <p:graphicFrame>
        <p:nvGraphicFramePr>
          <p:cNvPr id="5" name="Table 5">
            <a:extLst>
              <a:ext uri="{FF2B5EF4-FFF2-40B4-BE49-F238E27FC236}">
                <a16:creationId xmlns:a16="http://schemas.microsoft.com/office/drawing/2014/main" id="{C2F27604-A3EB-4493-A735-47F516704A0E}"/>
              </a:ext>
            </a:extLst>
          </p:cNvPr>
          <p:cNvGraphicFramePr>
            <a:graphicFrameLocks noGrp="1"/>
          </p:cNvGraphicFramePr>
          <p:nvPr>
            <p:ph sz="half" idx="1"/>
            <p:extLst>
              <p:ext uri="{D42A27DB-BD31-4B8C-83A1-F6EECF244321}">
                <p14:modId xmlns:p14="http://schemas.microsoft.com/office/powerpoint/2010/main" val="978299028"/>
              </p:ext>
            </p:extLst>
          </p:nvPr>
        </p:nvGraphicFramePr>
        <p:xfrm>
          <a:off x="1371600" y="1859280"/>
          <a:ext cx="10408595" cy="4312920"/>
        </p:xfrm>
        <a:graphic>
          <a:graphicData uri="http://schemas.openxmlformats.org/drawingml/2006/table">
            <a:tbl>
              <a:tblPr firstRow="1" bandRow="1">
                <a:tableStyleId>{5C22544A-7EE6-4342-B048-85BDC9FD1C3A}</a:tableStyleId>
              </a:tblPr>
              <a:tblGrid>
                <a:gridCol w="2081719">
                  <a:extLst>
                    <a:ext uri="{9D8B030D-6E8A-4147-A177-3AD203B41FA5}">
                      <a16:colId xmlns:a16="http://schemas.microsoft.com/office/drawing/2014/main" val="563010203"/>
                    </a:ext>
                  </a:extLst>
                </a:gridCol>
                <a:gridCol w="2081719">
                  <a:extLst>
                    <a:ext uri="{9D8B030D-6E8A-4147-A177-3AD203B41FA5}">
                      <a16:colId xmlns:a16="http://schemas.microsoft.com/office/drawing/2014/main" val="2050604570"/>
                    </a:ext>
                  </a:extLst>
                </a:gridCol>
                <a:gridCol w="2081719">
                  <a:extLst>
                    <a:ext uri="{9D8B030D-6E8A-4147-A177-3AD203B41FA5}">
                      <a16:colId xmlns:a16="http://schemas.microsoft.com/office/drawing/2014/main" val="2487649628"/>
                    </a:ext>
                  </a:extLst>
                </a:gridCol>
                <a:gridCol w="2081719">
                  <a:extLst>
                    <a:ext uri="{9D8B030D-6E8A-4147-A177-3AD203B41FA5}">
                      <a16:colId xmlns:a16="http://schemas.microsoft.com/office/drawing/2014/main" val="2480178179"/>
                    </a:ext>
                  </a:extLst>
                </a:gridCol>
                <a:gridCol w="2081719">
                  <a:extLst>
                    <a:ext uri="{9D8B030D-6E8A-4147-A177-3AD203B41FA5}">
                      <a16:colId xmlns:a16="http://schemas.microsoft.com/office/drawing/2014/main" val="2384745806"/>
                    </a:ext>
                  </a:extLst>
                </a:gridCol>
              </a:tblGrid>
              <a:tr h="370840">
                <a:tc>
                  <a:txBody>
                    <a:bodyPr/>
                    <a:lstStyle/>
                    <a:p>
                      <a:r>
                        <a:rPr lang="en-IN" dirty="0"/>
                        <a:t>Algorithms used</a:t>
                      </a:r>
                      <a:endParaRPr lang="en-US" dirty="0"/>
                    </a:p>
                  </a:txBody>
                  <a:tcPr/>
                </a:tc>
                <a:tc>
                  <a:txBody>
                    <a:bodyPr/>
                    <a:lstStyle/>
                    <a:p>
                      <a:r>
                        <a:rPr lang="en-IN" dirty="0"/>
                        <a:t>Accuracy score</a:t>
                      </a:r>
                      <a:endParaRPr lang="en-US" dirty="0"/>
                    </a:p>
                  </a:txBody>
                  <a:tcPr/>
                </a:tc>
                <a:tc>
                  <a:txBody>
                    <a:bodyPr/>
                    <a:lstStyle/>
                    <a:p>
                      <a:r>
                        <a:rPr lang="en-IN" dirty="0"/>
                        <a:t>Precision Score</a:t>
                      </a:r>
                      <a:endParaRPr lang="en-US" dirty="0"/>
                    </a:p>
                  </a:txBody>
                  <a:tcPr/>
                </a:tc>
                <a:tc>
                  <a:txBody>
                    <a:bodyPr/>
                    <a:lstStyle/>
                    <a:p>
                      <a:r>
                        <a:rPr lang="en-IN" dirty="0"/>
                        <a:t>Recall score</a:t>
                      </a:r>
                      <a:endParaRPr lang="en-US" dirty="0"/>
                    </a:p>
                  </a:txBody>
                  <a:tcPr/>
                </a:tc>
                <a:tc>
                  <a:txBody>
                    <a:bodyPr/>
                    <a:lstStyle/>
                    <a:p>
                      <a:r>
                        <a:rPr lang="en-IN" dirty="0"/>
                        <a:t>F1 score</a:t>
                      </a:r>
                      <a:endParaRPr lang="en-US" dirty="0"/>
                    </a:p>
                  </a:txBody>
                  <a:tcPr/>
                </a:tc>
                <a:extLst>
                  <a:ext uri="{0D108BD9-81ED-4DB2-BD59-A6C34878D82A}">
                    <a16:rowId xmlns:a16="http://schemas.microsoft.com/office/drawing/2014/main" val="2790165972"/>
                  </a:ext>
                </a:extLst>
              </a:tr>
              <a:tr h="370840">
                <a:tc>
                  <a:txBody>
                    <a:bodyPr/>
                    <a:lstStyle/>
                    <a:p>
                      <a:r>
                        <a:rPr lang="en-IN" dirty="0"/>
                        <a:t>Logistic Regression</a:t>
                      </a:r>
                      <a:endParaRPr lang="en-US" dirty="0"/>
                    </a:p>
                  </a:txBody>
                  <a:tcPr/>
                </a:tc>
                <a:tc>
                  <a:txBody>
                    <a:bodyPr/>
                    <a:lstStyle/>
                    <a:p>
                      <a:r>
                        <a:rPr lang="en-IN" dirty="0"/>
                        <a:t>85.24%</a:t>
                      </a:r>
                      <a:endParaRPr lang="en-US" dirty="0"/>
                    </a:p>
                  </a:txBody>
                  <a:tcPr/>
                </a:tc>
                <a:tc>
                  <a:txBody>
                    <a:bodyPr/>
                    <a:lstStyle/>
                    <a:p>
                      <a:r>
                        <a:rPr lang="en-IN" dirty="0"/>
                        <a:t>87%</a:t>
                      </a:r>
                      <a:endParaRPr lang="en-US" dirty="0"/>
                    </a:p>
                  </a:txBody>
                  <a:tcPr/>
                </a:tc>
                <a:tc>
                  <a:txBody>
                    <a:bodyPr/>
                    <a:lstStyle/>
                    <a:p>
                      <a:r>
                        <a:rPr lang="en-IN" dirty="0"/>
                        <a:t>84%</a:t>
                      </a:r>
                      <a:endParaRPr lang="en-US" dirty="0"/>
                    </a:p>
                  </a:txBody>
                  <a:tcPr/>
                </a:tc>
                <a:tc>
                  <a:txBody>
                    <a:bodyPr/>
                    <a:lstStyle/>
                    <a:p>
                      <a:r>
                        <a:rPr lang="en-IN" dirty="0"/>
                        <a:t>86%</a:t>
                      </a:r>
                      <a:endParaRPr lang="en-US" dirty="0"/>
                    </a:p>
                  </a:txBody>
                  <a:tcPr/>
                </a:tc>
                <a:extLst>
                  <a:ext uri="{0D108BD9-81ED-4DB2-BD59-A6C34878D82A}">
                    <a16:rowId xmlns:a16="http://schemas.microsoft.com/office/drawing/2014/main" val="3106858673"/>
                  </a:ext>
                </a:extLst>
              </a:tr>
              <a:tr h="370840">
                <a:tc>
                  <a:txBody>
                    <a:bodyPr/>
                    <a:lstStyle/>
                    <a:p>
                      <a:r>
                        <a:rPr lang="en-IN" dirty="0"/>
                        <a:t>Random Forest Classifier</a:t>
                      </a:r>
                      <a:endParaRPr lang="en-US" dirty="0"/>
                    </a:p>
                  </a:txBody>
                  <a:tcPr/>
                </a:tc>
                <a:tc>
                  <a:txBody>
                    <a:bodyPr/>
                    <a:lstStyle/>
                    <a:p>
                      <a:r>
                        <a:rPr lang="en-IN" dirty="0"/>
                        <a:t>83.6%</a:t>
                      </a:r>
                      <a:endParaRPr lang="en-US" dirty="0"/>
                    </a:p>
                  </a:txBody>
                  <a:tcPr/>
                </a:tc>
                <a:tc>
                  <a:txBody>
                    <a:bodyPr/>
                    <a:lstStyle/>
                    <a:p>
                      <a:r>
                        <a:rPr lang="en-IN" dirty="0"/>
                        <a:t>85%</a:t>
                      </a:r>
                      <a:endParaRPr lang="en-US" dirty="0"/>
                    </a:p>
                  </a:txBody>
                  <a:tcPr/>
                </a:tc>
                <a:tc>
                  <a:txBody>
                    <a:bodyPr/>
                    <a:lstStyle/>
                    <a:p>
                      <a:r>
                        <a:rPr lang="en-IN" dirty="0"/>
                        <a:t>88%</a:t>
                      </a:r>
                      <a:endParaRPr lang="en-US" dirty="0"/>
                    </a:p>
                  </a:txBody>
                  <a:tcPr/>
                </a:tc>
                <a:tc>
                  <a:txBody>
                    <a:bodyPr/>
                    <a:lstStyle/>
                    <a:p>
                      <a:r>
                        <a:rPr lang="en-IN" dirty="0"/>
                        <a:t>86%</a:t>
                      </a:r>
                      <a:endParaRPr lang="en-US" dirty="0"/>
                    </a:p>
                  </a:txBody>
                  <a:tcPr/>
                </a:tc>
                <a:extLst>
                  <a:ext uri="{0D108BD9-81ED-4DB2-BD59-A6C34878D82A}">
                    <a16:rowId xmlns:a16="http://schemas.microsoft.com/office/drawing/2014/main" val="1635821360"/>
                  </a:ext>
                </a:extLst>
              </a:tr>
              <a:tr h="370840">
                <a:tc>
                  <a:txBody>
                    <a:bodyPr/>
                    <a:lstStyle/>
                    <a:p>
                      <a:r>
                        <a:rPr lang="en-IN" dirty="0"/>
                        <a:t>Super Vector Classifier</a:t>
                      </a:r>
                      <a:endParaRPr lang="en-US" dirty="0"/>
                    </a:p>
                  </a:txBody>
                  <a:tcPr/>
                </a:tc>
                <a:tc>
                  <a:txBody>
                    <a:bodyPr/>
                    <a:lstStyle/>
                    <a:p>
                      <a:r>
                        <a:rPr lang="en-IN" dirty="0"/>
                        <a:t>86.88%</a:t>
                      </a:r>
                      <a:endParaRPr lang="en-US" dirty="0"/>
                    </a:p>
                  </a:txBody>
                  <a:tcPr/>
                </a:tc>
                <a:tc>
                  <a:txBody>
                    <a:bodyPr/>
                    <a:lstStyle/>
                    <a:p>
                      <a:r>
                        <a:rPr lang="en-IN" dirty="0"/>
                        <a:t>90%</a:t>
                      </a:r>
                      <a:endParaRPr lang="en-US" dirty="0"/>
                    </a:p>
                  </a:txBody>
                  <a:tcPr/>
                </a:tc>
                <a:tc>
                  <a:txBody>
                    <a:bodyPr/>
                    <a:lstStyle/>
                    <a:p>
                      <a:r>
                        <a:rPr lang="en-IN" dirty="0"/>
                        <a:t>84%</a:t>
                      </a:r>
                      <a:endParaRPr lang="en-US" dirty="0"/>
                    </a:p>
                  </a:txBody>
                  <a:tcPr/>
                </a:tc>
                <a:tc>
                  <a:txBody>
                    <a:bodyPr/>
                    <a:lstStyle/>
                    <a:p>
                      <a:r>
                        <a:rPr lang="en-IN" dirty="0"/>
                        <a:t>87%</a:t>
                      </a:r>
                      <a:endParaRPr lang="en-US" dirty="0"/>
                    </a:p>
                  </a:txBody>
                  <a:tcPr/>
                </a:tc>
                <a:extLst>
                  <a:ext uri="{0D108BD9-81ED-4DB2-BD59-A6C34878D82A}">
                    <a16:rowId xmlns:a16="http://schemas.microsoft.com/office/drawing/2014/main" val="3853473356"/>
                  </a:ext>
                </a:extLst>
              </a:tr>
              <a:tr h="370840">
                <a:tc>
                  <a:txBody>
                    <a:bodyPr/>
                    <a:lstStyle/>
                    <a:p>
                      <a:pPr algn="l"/>
                      <a:r>
                        <a:rPr lang="en-IN" dirty="0"/>
                        <a:t>K Nearest </a:t>
                      </a:r>
                      <a:r>
                        <a:rPr lang="en-IN" dirty="0" err="1"/>
                        <a:t>Neighbors</a:t>
                      </a:r>
                      <a:endParaRPr lang="en-US" dirty="0"/>
                    </a:p>
                  </a:txBody>
                  <a:tcPr/>
                </a:tc>
                <a:tc>
                  <a:txBody>
                    <a:bodyPr/>
                    <a:lstStyle/>
                    <a:p>
                      <a:r>
                        <a:rPr lang="en-IN" dirty="0"/>
                        <a:t>90.16%</a:t>
                      </a:r>
                      <a:endParaRPr lang="en-US" dirty="0"/>
                    </a:p>
                  </a:txBody>
                  <a:tcPr/>
                </a:tc>
                <a:tc>
                  <a:txBody>
                    <a:bodyPr/>
                    <a:lstStyle/>
                    <a:p>
                      <a:r>
                        <a:rPr lang="en-IN" dirty="0"/>
                        <a:t>93%</a:t>
                      </a:r>
                      <a:endParaRPr lang="en-US" dirty="0"/>
                    </a:p>
                  </a:txBody>
                  <a:tcPr/>
                </a:tc>
                <a:tc>
                  <a:txBody>
                    <a:bodyPr/>
                    <a:lstStyle/>
                    <a:p>
                      <a:r>
                        <a:rPr lang="en-IN" dirty="0"/>
                        <a:t>88%</a:t>
                      </a:r>
                      <a:endParaRPr lang="en-US" dirty="0"/>
                    </a:p>
                  </a:txBody>
                  <a:tcPr/>
                </a:tc>
                <a:tc>
                  <a:txBody>
                    <a:bodyPr/>
                    <a:lstStyle/>
                    <a:p>
                      <a:r>
                        <a:rPr lang="en-IN" dirty="0"/>
                        <a:t>90%</a:t>
                      </a:r>
                      <a:endParaRPr lang="en-US" dirty="0"/>
                    </a:p>
                  </a:txBody>
                  <a:tcPr/>
                </a:tc>
                <a:extLst>
                  <a:ext uri="{0D108BD9-81ED-4DB2-BD59-A6C34878D82A}">
                    <a16:rowId xmlns:a16="http://schemas.microsoft.com/office/drawing/2014/main" val="3489152746"/>
                  </a:ext>
                </a:extLst>
              </a:tr>
              <a:tr h="370840">
                <a:tc>
                  <a:txBody>
                    <a:bodyPr/>
                    <a:lstStyle/>
                    <a:p>
                      <a:r>
                        <a:rPr lang="en-IN" dirty="0"/>
                        <a:t>Decision Tree Classifier</a:t>
                      </a:r>
                      <a:endParaRPr lang="en-US" dirty="0"/>
                    </a:p>
                  </a:txBody>
                  <a:tcPr/>
                </a:tc>
                <a:tc>
                  <a:txBody>
                    <a:bodyPr/>
                    <a:lstStyle/>
                    <a:p>
                      <a:r>
                        <a:rPr lang="en-IN" dirty="0"/>
                        <a:t>83.6%</a:t>
                      </a:r>
                      <a:endParaRPr lang="en-US" dirty="0"/>
                    </a:p>
                  </a:txBody>
                  <a:tcPr/>
                </a:tc>
                <a:tc>
                  <a:txBody>
                    <a:bodyPr/>
                    <a:lstStyle/>
                    <a:p>
                      <a:r>
                        <a:rPr lang="en-IN" dirty="0"/>
                        <a:t>85%</a:t>
                      </a:r>
                      <a:endParaRPr lang="en-US" dirty="0"/>
                    </a:p>
                  </a:txBody>
                  <a:tcPr/>
                </a:tc>
                <a:tc>
                  <a:txBody>
                    <a:bodyPr/>
                    <a:lstStyle/>
                    <a:p>
                      <a:r>
                        <a:rPr lang="en-IN" dirty="0"/>
                        <a:t>69%</a:t>
                      </a:r>
                      <a:endParaRPr lang="en-US" dirty="0"/>
                    </a:p>
                  </a:txBody>
                  <a:tcPr/>
                </a:tc>
                <a:tc>
                  <a:txBody>
                    <a:bodyPr/>
                    <a:lstStyle/>
                    <a:p>
                      <a:r>
                        <a:rPr lang="en-IN" dirty="0"/>
                        <a:t>76%</a:t>
                      </a:r>
                      <a:endParaRPr lang="en-US" dirty="0"/>
                    </a:p>
                  </a:txBody>
                  <a:tcPr/>
                </a:tc>
                <a:extLst>
                  <a:ext uri="{0D108BD9-81ED-4DB2-BD59-A6C34878D82A}">
                    <a16:rowId xmlns:a16="http://schemas.microsoft.com/office/drawing/2014/main" val="4264983027"/>
                  </a:ext>
                </a:extLst>
              </a:tr>
              <a:tr h="370840">
                <a:tc>
                  <a:txBody>
                    <a:bodyPr/>
                    <a:lstStyle/>
                    <a:p>
                      <a:r>
                        <a:rPr lang="en-IN" dirty="0" err="1"/>
                        <a:t>Guassian</a:t>
                      </a:r>
                      <a:r>
                        <a:rPr lang="en-IN" dirty="0"/>
                        <a:t> Naïve Bayes</a:t>
                      </a:r>
                      <a:endParaRPr lang="en-US" dirty="0"/>
                    </a:p>
                  </a:txBody>
                  <a:tcPr/>
                </a:tc>
                <a:tc>
                  <a:txBody>
                    <a:bodyPr/>
                    <a:lstStyle/>
                    <a:p>
                      <a:r>
                        <a:rPr lang="en-IN" dirty="0"/>
                        <a:t>86.88%</a:t>
                      </a:r>
                      <a:endParaRPr lang="en-US" dirty="0"/>
                    </a:p>
                  </a:txBody>
                  <a:tcPr/>
                </a:tc>
                <a:tc>
                  <a:txBody>
                    <a:bodyPr/>
                    <a:lstStyle/>
                    <a:p>
                      <a:r>
                        <a:rPr lang="en-IN" dirty="0"/>
                        <a:t>90%</a:t>
                      </a:r>
                      <a:endParaRPr lang="en-US" dirty="0"/>
                    </a:p>
                  </a:txBody>
                  <a:tcPr/>
                </a:tc>
                <a:tc>
                  <a:txBody>
                    <a:bodyPr/>
                    <a:lstStyle/>
                    <a:p>
                      <a:r>
                        <a:rPr lang="en-IN" dirty="0"/>
                        <a:t>84%</a:t>
                      </a:r>
                      <a:endParaRPr lang="en-US" dirty="0"/>
                    </a:p>
                  </a:txBody>
                  <a:tcPr/>
                </a:tc>
                <a:tc>
                  <a:txBody>
                    <a:bodyPr/>
                    <a:lstStyle/>
                    <a:p>
                      <a:r>
                        <a:rPr lang="en-IN" dirty="0"/>
                        <a:t>87%</a:t>
                      </a:r>
                      <a:endParaRPr lang="en-US" dirty="0"/>
                    </a:p>
                  </a:txBody>
                  <a:tcPr/>
                </a:tc>
                <a:extLst>
                  <a:ext uri="{0D108BD9-81ED-4DB2-BD59-A6C34878D82A}">
                    <a16:rowId xmlns:a16="http://schemas.microsoft.com/office/drawing/2014/main" val="850867981"/>
                  </a:ext>
                </a:extLst>
              </a:tr>
              <a:tr h="370840">
                <a:tc>
                  <a:txBody>
                    <a:bodyPr/>
                    <a:lstStyle/>
                    <a:p>
                      <a:r>
                        <a:rPr lang="en-IN" dirty="0"/>
                        <a:t>XGB Classifier</a:t>
                      </a:r>
                      <a:endParaRPr lang="en-US" dirty="0"/>
                    </a:p>
                  </a:txBody>
                  <a:tcPr/>
                </a:tc>
                <a:tc>
                  <a:txBody>
                    <a:bodyPr/>
                    <a:lstStyle/>
                    <a:p>
                      <a:r>
                        <a:rPr lang="en-IN" dirty="0"/>
                        <a:t>81.96%</a:t>
                      </a:r>
                      <a:endParaRPr lang="en-US" dirty="0"/>
                    </a:p>
                  </a:txBody>
                  <a:tcPr/>
                </a:tc>
                <a:tc>
                  <a:txBody>
                    <a:bodyPr/>
                    <a:lstStyle/>
                    <a:p>
                      <a:r>
                        <a:rPr lang="en-IN" dirty="0"/>
                        <a:t>86%</a:t>
                      </a:r>
                      <a:endParaRPr lang="en-US" dirty="0"/>
                    </a:p>
                  </a:txBody>
                  <a:tcPr/>
                </a:tc>
                <a:tc>
                  <a:txBody>
                    <a:bodyPr/>
                    <a:lstStyle/>
                    <a:p>
                      <a:r>
                        <a:rPr lang="en-IN" dirty="0"/>
                        <a:t>78%</a:t>
                      </a:r>
                      <a:endParaRPr lang="en-US" dirty="0"/>
                    </a:p>
                  </a:txBody>
                  <a:tcPr/>
                </a:tc>
                <a:tc>
                  <a:txBody>
                    <a:bodyPr/>
                    <a:lstStyle/>
                    <a:p>
                      <a:r>
                        <a:rPr lang="en-IN" dirty="0"/>
                        <a:t>82%</a:t>
                      </a:r>
                      <a:endParaRPr lang="en-US" dirty="0"/>
                    </a:p>
                  </a:txBody>
                  <a:tcPr/>
                </a:tc>
                <a:extLst>
                  <a:ext uri="{0D108BD9-81ED-4DB2-BD59-A6C34878D82A}">
                    <a16:rowId xmlns:a16="http://schemas.microsoft.com/office/drawing/2014/main" val="1737924270"/>
                  </a:ext>
                </a:extLst>
              </a:tr>
            </a:tbl>
          </a:graphicData>
        </a:graphic>
      </p:graphicFrame>
    </p:spTree>
    <p:extLst>
      <p:ext uri="{BB962C8B-B14F-4D97-AF65-F5344CB8AC3E}">
        <p14:creationId xmlns:p14="http://schemas.microsoft.com/office/powerpoint/2010/main" val="873884783"/>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D176-B73C-4737-9BB7-73E583869772}"/>
              </a:ext>
            </a:extLst>
          </p:cNvPr>
          <p:cNvSpPr>
            <a:spLocks noGrp="1"/>
          </p:cNvSpPr>
          <p:nvPr>
            <p:ph type="title"/>
          </p:nvPr>
        </p:nvSpPr>
        <p:spPr/>
        <p:txBody>
          <a:bodyPr/>
          <a:lstStyle/>
          <a:p>
            <a:r>
              <a:rPr lang="en-IN" dirty="0"/>
              <a:t>Abstract</a:t>
            </a:r>
            <a:endParaRPr lang="en-US" dirty="0"/>
          </a:p>
        </p:txBody>
      </p:sp>
      <p:sp>
        <p:nvSpPr>
          <p:cNvPr id="3" name="Content Placeholder 2">
            <a:extLst>
              <a:ext uri="{FF2B5EF4-FFF2-40B4-BE49-F238E27FC236}">
                <a16:creationId xmlns:a16="http://schemas.microsoft.com/office/drawing/2014/main" id="{435B81BC-F402-45F2-92E3-A284E240E15F}"/>
              </a:ext>
            </a:extLst>
          </p:cNvPr>
          <p:cNvSpPr>
            <a:spLocks noGrp="1"/>
          </p:cNvSpPr>
          <p:nvPr>
            <p:ph idx="1"/>
          </p:nvPr>
        </p:nvSpPr>
        <p:spPr/>
        <p:txBody>
          <a:bodyPr>
            <a:normAutofit fontScale="92500" lnSpcReduction="10000"/>
          </a:bodyPr>
          <a:lstStyle/>
          <a:p>
            <a:r>
              <a:rPr lang="en-US" dirty="0"/>
              <a:t>Cardiovascular diseases are the most common cause of death worldwide.</a:t>
            </a:r>
          </a:p>
          <a:p>
            <a:r>
              <a:rPr lang="en-US" dirty="0"/>
              <a:t>Over the last few decades in the developed as well as underdeveloped and developing countries. </a:t>
            </a:r>
          </a:p>
          <a:p>
            <a:r>
              <a:rPr lang="en-US" dirty="0"/>
              <a:t>Early detection of cardiac diseases and continuous supervision of clinicians can reduce the mortality rate. </a:t>
            </a:r>
          </a:p>
          <a:p>
            <a:r>
              <a:rPr lang="en-US" dirty="0"/>
              <a:t>However, it is not possible to monitor patients every day in all cases accurately and consultation of a patient for 24 hours by a doctor is not available since it requires more patience, time and expertise. </a:t>
            </a:r>
          </a:p>
          <a:p>
            <a:r>
              <a:rPr lang="en-US" dirty="0"/>
              <a:t>In this project, we have developed and researched about models for heart disease prediction through the various heart attributes of patient and detect impending heart disease using Machine learning techniques</a:t>
            </a:r>
          </a:p>
        </p:txBody>
      </p:sp>
    </p:spTree>
    <p:extLst>
      <p:ext uri="{BB962C8B-B14F-4D97-AF65-F5344CB8AC3E}">
        <p14:creationId xmlns:p14="http://schemas.microsoft.com/office/powerpoint/2010/main" val="4090660134"/>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35B8-783C-437D-AA55-9ECC58C2E1A0}"/>
              </a:ext>
            </a:extLst>
          </p:cNvPr>
          <p:cNvSpPr>
            <a:spLocks noGrp="1"/>
          </p:cNvSpPr>
          <p:nvPr>
            <p:ph type="title"/>
          </p:nvPr>
        </p:nvSpPr>
        <p:spPr/>
        <p:txBody>
          <a:bodyPr/>
          <a:lstStyle/>
          <a:p>
            <a:r>
              <a:rPr lang="en-IN" dirty="0"/>
              <a:t>Results</a:t>
            </a:r>
            <a:endParaRPr lang="en-US" dirty="0"/>
          </a:p>
        </p:txBody>
      </p:sp>
      <p:pic>
        <p:nvPicPr>
          <p:cNvPr id="9" name="Content Placeholder 8">
            <a:extLst>
              <a:ext uri="{FF2B5EF4-FFF2-40B4-BE49-F238E27FC236}">
                <a16:creationId xmlns:a16="http://schemas.microsoft.com/office/drawing/2014/main" id="{D2A73C69-3D07-4D58-8A97-465599A32E60}"/>
              </a:ext>
            </a:extLst>
          </p:cNvPr>
          <p:cNvPicPr>
            <a:picLocks noGrp="1" noChangeAspect="1"/>
          </p:cNvPicPr>
          <p:nvPr>
            <p:ph idx="1"/>
          </p:nvPr>
        </p:nvPicPr>
        <p:blipFill>
          <a:blip r:embed="rId2"/>
          <a:stretch>
            <a:fillRect/>
          </a:stretch>
        </p:blipFill>
        <p:spPr>
          <a:xfrm>
            <a:off x="797668" y="2099247"/>
            <a:ext cx="7227651" cy="4072953"/>
          </a:xfrm>
        </p:spPr>
      </p:pic>
      <p:pic>
        <p:nvPicPr>
          <p:cNvPr id="11" name="Picture 10">
            <a:extLst>
              <a:ext uri="{FF2B5EF4-FFF2-40B4-BE49-F238E27FC236}">
                <a16:creationId xmlns:a16="http://schemas.microsoft.com/office/drawing/2014/main" id="{F3CFAA31-3715-4A62-8F4E-CF31E061733A}"/>
              </a:ext>
            </a:extLst>
          </p:cNvPr>
          <p:cNvPicPr>
            <a:picLocks noChangeAspect="1"/>
          </p:cNvPicPr>
          <p:nvPr/>
        </p:nvPicPr>
        <p:blipFill>
          <a:blip r:embed="rId3"/>
          <a:stretch>
            <a:fillRect/>
          </a:stretch>
        </p:blipFill>
        <p:spPr>
          <a:xfrm>
            <a:off x="8151779" y="2294039"/>
            <a:ext cx="3534017" cy="3240999"/>
          </a:xfrm>
          <a:prstGeom prst="rect">
            <a:avLst/>
          </a:prstGeom>
        </p:spPr>
      </p:pic>
    </p:spTree>
    <p:extLst>
      <p:ext uri="{BB962C8B-B14F-4D97-AF65-F5344CB8AC3E}">
        <p14:creationId xmlns:p14="http://schemas.microsoft.com/office/powerpoint/2010/main" val="1235313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FB36-A005-41BF-A8A1-65FDA8AAED31}"/>
              </a:ext>
            </a:extLst>
          </p:cNvPr>
          <p:cNvSpPr>
            <a:spLocks noGrp="1"/>
          </p:cNvSpPr>
          <p:nvPr>
            <p:ph type="title"/>
          </p:nvPr>
        </p:nvSpPr>
        <p:spPr/>
        <p:txBody>
          <a:bodyPr/>
          <a:lstStyle/>
          <a:p>
            <a:r>
              <a:rPr lang="en-IN" dirty="0"/>
              <a:t>Results</a:t>
            </a:r>
            <a:endParaRPr lang="en-US" dirty="0"/>
          </a:p>
        </p:txBody>
      </p:sp>
      <p:graphicFrame>
        <p:nvGraphicFramePr>
          <p:cNvPr id="11" name="Table 11">
            <a:extLst>
              <a:ext uri="{FF2B5EF4-FFF2-40B4-BE49-F238E27FC236}">
                <a16:creationId xmlns:a16="http://schemas.microsoft.com/office/drawing/2014/main" id="{6000C66B-6573-4BCD-93C1-D9F16C825936}"/>
              </a:ext>
            </a:extLst>
          </p:cNvPr>
          <p:cNvGraphicFramePr>
            <a:graphicFrameLocks noGrp="1"/>
          </p:cNvGraphicFramePr>
          <p:nvPr>
            <p:ph sz="half" idx="1"/>
            <p:extLst>
              <p:ext uri="{D42A27DB-BD31-4B8C-83A1-F6EECF244321}">
                <p14:modId xmlns:p14="http://schemas.microsoft.com/office/powerpoint/2010/main" val="3151773655"/>
              </p:ext>
            </p:extLst>
          </p:nvPr>
        </p:nvGraphicFramePr>
        <p:xfrm>
          <a:off x="1371600" y="2367280"/>
          <a:ext cx="4448174" cy="2123440"/>
        </p:xfrm>
        <a:graphic>
          <a:graphicData uri="http://schemas.openxmlformats.org/drawingml/2006/table">
            <a:tbl>
              <a:tblPr firstRow="1" bandRow="1">
                <a:tableStyleId>{5C22544A-7EE6-4342-B048-85BDC9FD1C3A}</a:tableStyleId>
              </a:tblPr>
              <a:tblGrid>
                <a:gridCol w="2224087">
                  <a:extLst>
                    <a:ext uri="{9D8B030D-6E8A-4147-A177-3AD203B41FA5}">
                      <a16:colId xmlns:a16="http://schemas.microsoft.com/office/drawing/2014/main" val="1753089079"/>
                    </a:ext>
                  </a:extLst>
                </a:gridCol>
                <a:gridCol w="2224087">
                  <a:extLst>
                    <a:ext uri="{9D8B030D-6E8A-4147-A177-3AD203B41FA5}">
                      <a16:colId xmlns:a16="http://schemas.microsoft.com/office/drawing/2014/main" val="2788493157"/>
                    </a:ext>
                  </a:extLst>
                </a:gridCol>
              </a:tblGrid>
              <a:tr h="156831">
                <a:tc>
                  <a:txBody>
                    <a:bodyPr/>
                    <a:lstStyle/>
                    <a:p>
                      <a:r>
                        <a:rPr lang="en-IN" dirty="0"/>
                        <a:t>Algorithms used</a:t>
                      </a:r>
                      <a:endParaRPr lang="en-US" dirty="0"/>
                    </a:p>
                  </a:txBody>
                  <a:tcPr/>
                </a:tc>
                <a:tc>
                  <a:txBody>
                    <a:bodyPr/>
                    <a:lstStyle/>
                    <a:p>
                      <a:r>
                        <a:rPr lang="en-IN" dirty="0"/>
                        <a:t>Accuracy after Parameter tuning</a:t>
                      </a:r>
                      <a:endParaRPr lang="en-US" dirty="0"/>
                    </a:p>
                  </a:txBody>
                  <a:tcPr/>
                </a:tc>
                <a:extLst>
                  <a:ext uri="{0D108BD9-81ED-4DB2-BD59-A6C34878D82A}">
                    <a16:rowId xmlns:a16="http://schemas.microsoft.com/office/drawing/2014/main" val="3031632973"/>
                  </a:ext>
                </a:extLst>
              </a:tr>
              <a:tr h="370840">
                <a:tc>
                  <a:txBody>
                    <a:bodyPr/>
                    <a:lstStyle/>
                    <a:p>
                      <a:r>
                        <a:rPr lang="en-IN" dirty="0"/>
                        <a:t>KNN</a:t>
                      </a:r>
                      <a:endParaRPr lang="en-US" dirty="0"/>
                    </a:p>
                  </a:txBody>
                  <a:tcPr/>
                </a:tc>
                <a:tc>
                  <a:txBody>
                    <a:bodyPr/>
                    <a:lstStyle/>
                    <a:p>
                      <a:r>
                        <a:rPr lang="en-IN" dirty="0"/>
                        <a:t>91.8%</a:t>
                      </a:r>
                      <a:endParaRPr lang="en-US" dirty="0"/>
                    </a:p>
                  </a:txBody>
                  <a:tcPr/>
                </a:tc>
                <a:extLst>
                  <a:ext uri="{0D108BD9-81ED-4DB2-BD59-A6C34878D82A}">
                    <a16:rowId xmlns:a16="http://schemas.microsoft.com/office/drawing/2014/main" val="860838082"/>
                  </a:ext>
                </a:extLst>
              </a:tr>
              <a:tr h="370840">
                <a:tc>
                  <a:txBody>
                    <a:bodyPr/>
                    <a:lstStyle/>
                    <a:p>
                      <a:r>
                        <a:rPr lang="en-IN" dirty="0"/>
                        <a:t>SVC</a:t>
                      </a:r>
                      <a:endParaRPr lang="en-US" dirty="0"/>
                    </a:p>
                  </a:txBody>
                  <a:tcPr/>
                </a:tc>
                <a:tc>
                  <a:txBody>
                    <a:bodyPr/>
                    <a:lstStyle/>
                    <a:p>
                      <a:r>
                        <a:rPr lang="en-IN" dirty="0"/>
                        <a:t>90.16%</a:t>
                      </a:r>
                      <a:endParaRPr lang="en-US" dirty="0"/>
                    </a:p>
                  </a:txBody>
                  <a:tcPr/>
                </a:tc>
                <a:extLst>
                  <a:ext uri="{0D108BD9-81ED-4DB2-BD59-A6C34878D82A}">
                    <a16:rowId xmlns:a16="http://schemas.microsoft.com/office/drawing/2014/main" val="596361676"/>
                  </a:ext>
                </a:extLst>
              </a:tr>
              <a:tr h="370840">
                <a:tc>
                  <a:txBody>
                    <a:bodyPr/>
                    <a:lstStyle/>
                    <a:p>
                      <a:r>
                        <a:rPr lang="en-IN" dirty="0"/>
                        <a:t>Logistic Regression</a:t>
                      </a:r>
                      <a:endParaRPr lang="en-US" dirty="0"/>
                    </a:p>
                  </a:txBody>
                  <a:tcPr/>
                </a:tc>
                <a:tc>
                  <a:txBody>
                    <a:bodyPr/>
                    <a:lstStyle/>
                    <a:p>
                      <a:r>
                        <a:rPr lang="en-IN" dirty="0"/>
                        <a:t>89%</a:t>
                      </a:r>
                      <a:endParaRPr lang="en-US" dirty="0"/>
                    </a:p>
                  </a:txBody>
                  <a:tcPr/>
                </a:tc>
                <a:extLst>
                  <a:ext uri="{0D108BD9-81ED-4DB2-BD59-A6C34878D82A}">
                    <a16:rowId xmlns:a16="http://schemas.microsoft.com/office/drawing/2014/main" val="1855084621"/>
                  </a:ext>
                </a:extLst>
              </a:tr>
              <a:tr h="370840">
                <a:tc>
                  <a:txBody>
                    <a:bodyPr/>
                    <a:lstStyle/>
                    <a:p>
                      <a:r>
                        <a:rPr lang="en-IN" dirty="0"/>
                        <a:t>Random Forest</a:t>
                      </a:r>
                      <a:endParaRPr lang="en-US" dirty="0"/>
                    </a:p>
                  </a:txBody>
                  <a:tcPr/>
                </a:tc>
                <a:tc>
                  <a:txBody>
                    <a:bodyPr/>
                    <a:lstStyle/>
                    <a:p>
                      <a:r>
                        <a:rPr lang="en-IN" dirty="0"/>
                        <a:t>86.8%</a:t>
                      </a:r>
                      <a:endParaRPr lang="en-US" dirty="0"/>
                    </a:p>
                  </a:txBody>
                  <a:tcPr/>
                </a:tc>
                <a:extLst>
                  <a:ext uri="{0D108BD9-81ED-4DB2-BD59-A6C34878D82A}">
                    <a16:rowId xmlns:a16="http://schemas.microsoft.com/office/drawing/2014/main" val="2784853268"/>
                  </a:ext>
                </a:extLst>
              </a:tr>
            </a:tbl>
          </a:graphicData>
        </a:graphic>
      </p:graphicFrame>
      <p:pic>
        <p:nvPicPr>
          <p:cNvPr id="8" name="Content Placeholder 7">
            <a:extLst>
              <a:ext uri="{FF2B5EF4-FFF2-40B4-BE49-F238E27FC236}">
                <a16:creationId xmlns:a16="http://schemas.microsoft.com/office/drawing/2014/main" id="{FAAA311D-6F8E-4686-9A78-EF4D75288962}"/>
              </a:ext>
            </a:extLst>
          </p:cNvPr>
          <p:cNvPicPr>
            <a:picLocks noGrp="1" noChangeAspect="1"/>
          </p:cNvPicPr>
          <p:nvPr>
            <p:ph sz="half" idx="2"/>
          </p:nvPr>
        </p:nvPicPr>
        <p:blipFill>
          <a:blip r:embed="rId2"/>
          <a:stretch>
            <a:fillRect/>
          </a:stretch>
        </p:blipFill>
        <p:spPr>
          <a:xfrm>
            <a:off x="6673175" y="1608711"/>
            <a:ext cx="4878417" cy="3640577"/>
          </a:xfrm>
        </p:spPr>
      </p:pic>
    </p:spTree>
    <p:extLst>
      <p:ext uri="{BB962C8B-B14F-4D97-AF65-F5344CB8AC3E}">
        <p14:creationId xmlns:p14="http://schemas.microsoft.com/office/powerpoint/2010/main" val="562362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7057-CD3F-40C7-A0F0-8EAA5E63FD35}"/>
              </a:ext>
            </a:extLst>
          </p:cNvPr>
          <p:cNvSpPr>
            <a:spLocks noGrp="1"/>
          </p:cNvSpPr>
          <p:nvPr>
            <p:ph type="title"/>
          </p:nvPr>
        </p:nvSpPr>
        <p:spPr/>
        <p:txBody>
          <a:bodyPr/>
          <a:lstStyle/>
          <a:p>
            <a:r>
              <a:rPr lang="en-IN" dirty="0"/>
              <a:t>Summary of results</a:t>
            </a:r>
            <a:endParaRPr lang="en-US" dirty="0"/>
          </a:p>
        </p:txBody>
      </p:sp>
      <p:sp>
        <p:nvSpPr>
          <p:cNvPr id="3" name="Content Placeholder 2">
            <a:extLst>
              <a:ext uri="{FF2B5EF4-FFF2-40B4-BE49-F238E27FC236}">
                <a16:creationId xmlns:a16="http://schemas.microsoft.com/office/drawing/2014/main" id="{798B510D-E1DD-435D-97A3-925DD1D11A0E}"/>
              </a:ext>
            </a:extLst>
          </p:cNvPr>
          <p:cNvSpPr>
            <a:spLocks noGrp="1"/>
          </p:cNvSpPr>
          <p:nvPr>
            <p:ph idx="1"/>
          </p:nvPr>
        </p:nvSpPr>
        <p:spPr/>
        <p:txBody>
          <a:bodyPr/>
          <a:lstStyle/>
          <a:p>
            <a:r>
              <a:rPr lang="en-IN" dirty="0"/>
              <a:t>KNN model is the best algorithm among all other algorithms.</a:t>
            </a:r>
          </a:p>
          <a:p>
            <a:r>
              <a:rPr lang="en-IN" dirty="0"/>
              <a:t>Before parameter tuning accuracy of KNN is 90.16%</a:t>
            </a:r>
          </a:p>
          <a:p>
            <a:r>
              <a:rPr lang="en-IN" dirty="0"/>
              <a:t>After parameter tuning accuracy of KNN is 91.8%</a:t>
            </a:r>
          </a:p>
          <a:p>
            <a:r>
              <a:rPr lang="en-IN" dirty="0"/>
              <a:t>Although the accuracy of SVC, Logistic Regression and Random Forest Classifier increased after parameter tuning they couldn’t increase as much as KNN.</a:t>
            </a:r>
            <a:endParaRPr lang="en-US" dirty="0"/>
          </a:p>
        </p:txBody>
      </p:sp>
    </p:spTree>
    <p:extLst>
      <p:ext uri="{BB962C8B-B14F-4D97-AF65-F5344CB8AC3E}">
        <p14:creationId xmlns:p14="http://schemas.microsoft.com/office/powerpoint/2010/main" val="3472361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87D3-43BC-4754-BCC2-A21930A589FA}"/>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93AB4888-709C-416F-8857-87132C08575F}"/>
              </a:ext>
            </a:extLst>
          </p:cNvPr>
          <p:cNvSpPr>
            <a:spLocks noGrp="1"/>
          </p:cNvSpPr>
          <p:nvPr>
            <p:ph idx="1"/>
          </p:nvPr>
        </p:nvSpPr>
        <p:spPr/>
        <p:txBody>
          <a:bodyPr>
            <a:normAutofit/>
          </a:bodyPr>
          <a:lstStyle/>
          <a:p>
            <a:r>
              <a:rPr lang="en-US" dirty="0"/>
              <a:t>The early prognosis of cardiovascular diseases can aid in making decisions on lifestyle changes in high risk patients and in turn reduce the complications, which can be a great milestone in the field of medicine.</a:t>
            </a:r>
          </a:p>
          <a:p>
            <a:r>
              <a:rPr lang="en-US" dirty="0"/>
              <a:t>This project used all the best classification models and successfully predict the heart disease, with 92% accuracy. </a:t>
            </a:r>
          </a:p>
          <a:p>
            <a:r>
              <a:rPr lang="en-US" dirty="0"/>
              <a:t>The model predicted is KNN. </a:t>
            </a:r>
          </a:p>
          <a:p>
            <a:r>
              <a:rPr lang="en-US" dirty="0"/>
              <a:t>Further for its enhancement, we can train on models and predict the types of cardiovascular diseases providing recommendations to the users, and also use more enhanced models.</a:t>
            </a:r>
          </a:p>
        </p:txBody>
      </p:sp>
    </p:spTree>
    <p:extLst>
      <p:ext uri="{BB962C8B-B14F-4D97-AF65-F5344CB8AC3E}">
        <p14:creationId xmlns:p14="http://schemas.microsoft.com/office/powerpoint/2010/main" val="388756194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5BCB-5566-4128-AFD1-87860633FFCD}"/>
              </a:ext>
            </a:extLst>
          </p:cNvPr>
          <p:cNvSpPr>
            <a:spLocks noGrp="1"/>
          </p:cNvSpPr>
          <p:nvPr>
            <p:ph type="title"/>
          </p:nvPr>
        </p:nvSpPr>
        <p:spPr/>
        <p:txBody>
          <a:bodyPr/>
          <a:lstStyle/>
          <a:p>
            <a:r>
              <a:rPr lang="en-IN" dirty="0"/>
              <a:t>Thank you</a:t>
            </a:r>
            <a:endParaRPr lang="en-US" dirty="0"/>
          </a:p>
        </p:txBody>
      </p:sp>
    </p:spTree>
    <p:extLst>
      <p:ext uri="{BB962C8B-B14F-4D97-AF65-F5344CB8AC3E}">
        <p14:creationId xmlns:p14="http://schemas.microsoft.com/office/powerpoint/2010/main" val="3675452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2A01-1806-4E9C-9784-D050D968A457}"/>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C008DAD0-2B1E-4455-931C-8C457949CF35}"/>
              </a:ext>
            </a:extLst>
          </p:cNvPr>
          <p:cNvSpPr>
            <a:spLocks noGrp="1"/>
          </p:cNvSpPr>
          <p:nvPr>
            <p:ph idx="1"/>
          </p:nvPr>
        </p:nvSpPr>
        <p:spPr/>
        <p:txBody>
          <a:bodyPr/>
          <a:lstStyle/>
          <a:p>
            <a:r>
              <a:rPr lang="en-US" dirty="0"/>
              <a:t>Every year 12 million deaths occur worldwide due to Heart Disease.</a:t>
            </a:r>
          </a:p>
          <a:p>
            <a:r>
              <a:rPr lang="en-US" dirty="0"/>
              <a:t>Many researches have been conducted in attempt to pinpoint the most influential factors of heart disease as well as accurately predict the overall risk.</a:t>
            </a:r>
          </a:p>
          <a:p>
            <a:r>
              <a:rPr lang="en-US" dirty="0"/>
              <a:t>The early diagnosis of heart disease plays a vital role in making decisions on lifestyle changes in high-risk patients and in turn reduce the complications.</a:t>
            </a:r>
          </a:p>
        </p:txBody>
      </p:sp>
    </p:spTree>
    <p:extLst>
      <p:ext uri="{BB962C8B-B14F-4D97-AF65-F5344CB8AC3E}">
        <p14:creationId xmlns:p14="http://schemas.microsoft.com/office/powerpoint/2010/main" val="357270528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39A4C-F1A7-4EA6-82B0-9A33521FE4E4}"/>
              </a:ext>
            </a:extLst>
          </p:cNvPr>
          <p:cNvSpPr>
            <a:spLocks noGrp="1"/>
          </p:cNvSpPr>
          <p:nvPr>
            <p:ph type="title"/>
          </p:nvPr>
        </p:nvSpPr>
        <p:spPr/>
        <p:txBody>
          <a:bodyPr/>
          <a:lstStyle/>
          <a:p>
            <a:r>
              <a:rPr lang="en-IN" dirty="0"/>
              <a:t>System Level Block Diagram</a:t>
            </a:r>
            <a:endParaRPr lang="en-US" dirty="0"/>
          </a:p>
        </p:txBody>
      </p:sp>
      <p:graphicFrame>
        <p:nvGraphicFramePr>
          <p:cNvPr id="5" name="Diagram 4">
            <a:extLst>
              <a:ext uri="{FF2B5EF4-FFF2-40B4-BE49-F238E27FC236}">
                <a16:creationId xmlns:a16="http://schemas.microsoft.com/office/drawing/2014/main" id="{B89E7D65-D1F3-4F4C-ADF3-E34EEFB035B1}"/>
              </a:ext>
            </a:extLst>
          </p:cNvPr>
          <p:cNvGraphicFramePr/>
          <p:nvPr>
            <p:extLst>
              <p:ext uri="{D42A27DB-BD31-4B8C-83A1-F6EECF244321}">
                <p14:modId xmlns:p14="http://schemas.microsoft.com/office/powerpoint/2010/main" val="830956292"/>
              </p:ext>
            </p:extLst>
          </p:nvPr>
        </p:nvGraphicFramePr>
        <p:xfrm>
          <a:off x="2364509" y="1373140"/>
          <a:ext cx="7462982" cy="4799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874636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8002-B07F-4432-92D9-97E30BC22C4A}"/>
              </a:ext>
            </a:extLst>
          </p:cNvPr>
          <p:cNvSpPr>
            <a:spLocks noGrp="1"/>
          </p:cNvSpPr>
          <p:nvPr>
            <p:ph type="title"/>
          </p:nvPr>
        </p:nvSpPr>
        <p:spPr/>
        <p:txBody>
          <a:bodyPr/>
          <a:lstStyle/>
          <a:p>
            <a:r>
              <a:rPr lang="en-IN" dirty="0"/>
              <a:t>Problem Definition</a:t>
            </a:r>
            <a:endParaRPr lang="en-US" dirty="0"/>
          </a:p>
        </p:txBody>
      </p:sp>
      <p:sp>
        <p:nvSpPr>
          <p:cNvPr id="3" name="Content Placeholder 2">
            <a:extLst>
              <a:ext uri="{FF2B5EF4-FFF2-40B4-BE49-F238E27FC236}">
                <a16:creationId xmlns:a16="http://schemas.microsoft.com/office/drawing/2014/main" id="{098C5D4E-7459-484B-BBD1-9C5DEF76B4FF}"/>
              </a:ext>
            </a:extLst>
          </p:cNvPr>
          <p:cNvSpPr>
            <a:spLocks noGrp="1"/>
          </p:cNvSpPr>
          <p:nvPr>
            <p:ph idx="1"/>
          </p:nvPr>
        </p:nvSpPr>
        <p:spPr/>
        <p:txBody>
          <a:bodyPr/>
          <a:lstStyle/>
          <a:p>
            <a:r>
              <a:rPr lang="en-US" dirty="0"/>
              <a:t>The major challenge in heart disease is its detection. </a:t>
            </a:r>
          </a:p>
          <a:p>
            <a:r>
              <a:rPr lang="en-US" dirty="0"/>
              <a:t>There are instruments available which can predict heart disease but either they are expensive or are not efficient to calculate chance of heart disease in human.</a:t>
            </a:r>
          </a:p>
          <a:p>
            <a:r>
              <a:rPr lang="en-US" dirty="0"/>
              <a:t>Since we have a good amount of data in today’s world, we can use various machine learning algorithms to analyze the data for hidden patterns. </a:t>
            </a:r>
          </a:p>
        </p:txBody>
      </p:sp>
    </p:spTree>
    <p:extLst>
      <p:ext uri="{BB962C8B-B14F-4D97-AF65-F5344CB8AC3E}">
        <p14:creationId xmlns:p14="http://schemas.microsoft.com/office/powerpoint/2010/main" val="39865558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3ED8-91D9-455D-BD15-0497ADC3C134}"/>
              </a:ext>
            </a:extLst>
          </p:cNvPr>
          <p:cNvSpPr>
            <a:spLocks noGrp="1"/>
          </p:cNvSpPr>
          <p:nvPr>
            <p:ph type="title"/>
          </p:nvPr>
        </p:nvSpPr>
        <p:spPr/>
        <p:txBody>
          <a:bodyPr/>
          <a:lstStyle/>
          <a:p>
            <a:r>
              <a:rPr lang="en-IN" dirty="0"/>
              <a:t>Objectives</a:t>
            </a:r>
            <a:endParaRPr lang="en-US" dirty="0"/>
          </a:p>
        </p:txBody>
      </p:sp>
      <p:sp>
        <p:nvSpPr>
          <p:cNvPr id="3" name="Content Placeholder 2">
            <a:extLst>
              <a:ext uri="{FF2B5EF4-FFF2-40B4-BE49-F238E27FC236}">
                <a16:creationId xmlns:a16="http://schemas.microsoft.com/office/drawing/2014/main" id="{ABF4E508-4747-4B49-8910-C529A7A13F28}"/>
              </a:ext>
            </a:extLst>
          </p:cNvPr>
          <p:cNvSpPr>
            <a:spLocks noGrp="1"/>
          </p:cNvSpPr>
          <p:nvPr>
            <p:ph idx="1"/>
          </p:nvPr>
        </p:nvSpPr>
        <p:spPr/>
        <p:txBody>
          <a:bodyPr/>
          <a:lstStyle/>
          <a:p>
            <a:r>
              <a:rPr lang="en-US" dirty="0"/>
              <a:t>To develop machine learning model to predict future possibility of heart disease by implementing different machine learning algorithms.</a:t>
            </a:r>
          </a:p>
          <a:p>
            <a:r>
              <a:rPr lang="en-US" dirty="0"/>
              <a:t>To determine significant risk factors based on medical dataset which may lead to heart disease.</a:t>
            </a:r>
          </a:p>
          <a:p>
            <a:r>
              <a:rPr lang="en-US" dirty="0"/>
              <a:t>To analyze feature selection methods and understand their working principle.</a:t>
            </a:r>
          </a:p>
        </p:txBody>
      </p:sp>
    </p:spTree>
    <p:extLst>
      <p:ext uri="{BB962C8B-B14F-4D97-AF65-F5344CB8AC3E}">
        <p14:creationId xmlns:p14="http://schemas.microsoft.com/office/powerpoint/2010/main" val="1166067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807B-82D6-4D9E-A8B1-5934CE9BD718}"/>
              </a:ext>
            </a:extLst>
          </p:cNvPr>
          <p:cNvSpPr>
            <a:spLocks noGrp="1"/>
          </p:cNvSpPr>
          <p:nvPr>
            <p:ph type="title"/>
          </p:nvPr>
        </p:nvSpPr>
        <p:spPr/>
        <p:txBody>
          <a:bodyPr/>
          <a:lstStyle/>
          <a:p>
            <a:r>
              <a:rPr lang="en-IN" dirty="0"/>
              <a:t>Literature Survey</a:t>
            </a:r>
            <a:endParaRPr lang="en-US" dirty="0"/>
          </a:p>
        </p:txBody>
      </p:sp>
      <p:sp>
        <p:nvSpPr>
          <p:cNvPr id="3" name="Content Placeholder 2">
            <a:extLst>
              <a:ext uri="{FF2B5EF4-FFF2-40B4-BE49-F238E27FC236}">
                <a16:creationId xmlns:a16="http://schemas.microsoft.com/office/drawing/2014/main" id="{44310A43-B214-471D-8A01-0D251C42DE86}"/>
              </a:ext>
            </a:extLst>
          </p:cNvPr>
          <p:cNvSpPr>
            <a:spLocks noGrp="1"/>
          </p:cNvSpPr>
          <p:nvPr>
            <p:ph idx="1"/>
          </p:nvPr>
        </p:nvSpPr>
        <p:spPr/>
        <p:txBody>
          <a:bodyPr>
            <a:normAutofit/>
          </a:bodyPr>
          <a:lstStyle/>
          <a:p>
            <a:r>
              <a:rPr lang="en-US" dirty="0" err="1"/>
              <a:t>Polaraju</a:t>
            </a:r>
            <a:r>
              <a:rPr lang="en-US" dirty="0"/>
              <a:t>, Durga Prasad, and Tech Scholar in 2017⁠ proposed Prediction of Heart Disease using Multiple Regression Model and it proves that Multiple Linear Regression is appropriate for predicting heart disease chance. </a:t>
            </a:r>
          </a:p>
          <a:p>
            <a:r>
              <a:rPr lang="en-US" dirty="0"/>
              <a:t>Deepika and Seema in 2017 ⁠focuses on techniques that can predict chronic disease by mining the data containing in historical health records using Naïve Bayes, Decision tree, Support Vector Machine (SVM) and Artificial Neural Network (ANN).</a:t>
            </a:r>
          </a:p>
          <a:p>
            <a:r>
              <a:rPr lang="en-US" dirty="0" err="1"/>
              <a:t>Beyene</a:t>
            </a:r>
            <a:r>
              <a:rPr lang="en-US" dirty="0"/>
              <a:t> and </a:t>
            </a:r>
            <a:r>
              <a:rPr lang="en-US" dirty="0" err="1"/>
              <a:t>Kamat</a:t>
            </a:r>
            <a:r>
              <a:rPr lang="en-US" dirty="0"/>
              <a:t> in 2018 ⁠recommended different algorithms like Naive Bayes, Classification Tree, KNN, Logistic Regression, SVM and ANN. </a:t>
            </a:r>
          </a:p>
          <a:p>
            <a:r>
              <a:rPr lang="en-US" dirty="0"/>
              <a:t>Sultana, Haider, and Uddin in 2017 proposed an analysis of cardiovascular disease. This paper proposed data mining techniques to predict the disease. </a:t>
            </a:r>
          </a:p>
        </p:txBody>
      </p:sp>
    </p:spTree>
    <p:extLst>
      <p:ext uri="{BB962C8B-B14F-4D97-AF65-F5344CB8AC3E}">
        <p14:creationId xmlns:p14="http://schemas.microsoft.com/office/powerpoint/2010/main" val="2377456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579D-46D9-41B8-983D-FA5978F5A0E0}"/>
              </a:ext>
            </a:extLst>
          </p:cNvPr>
          <p:cNvSpPr>
            <a:spLocks noGrp="1"/>
          </p:cNvSpPr>
          <p:nvPr>
            <p:ph type="title"/>
          </p:nvPr>
        </p:nvSpPr>
        <p:spPr/>
        <p:txBody>
          <a:bodyPr/>
          <a:lstStyle/>
          <a:p>
            <a:r>
              <a:rPr lang="en-IN" dirty="0"/>
              <a:t>Requirements specification</a:t>
            </a:r>
            <a:endParaRPr lang="en-US" dirty="0"/>
          </a:p>
        </p:txBody>
      </p:sp>
      <p:sp>
        <p:nvSpPr>
          <p:cNvPr id="3" name="Content Placeholder 2">
            <a:extLst>
              <a:ext uri="{FF2B5EF4-FFF2-40B4-BE49-F238E27FC236}">
                <a16:creationId xmlns:a16="http://schemas.microsoft.com/office/drawing/2014/main" id="{2A1BEB74-CD49-498B-AF6D-9ED22F496BFB}"/>
              </a:ext>
            </a:extLst>
          </p:cNvPr>
          <p:cNvSpPr>
            <a:spLocks noGrp="1"/>
          </p:cNvSpPr>
          <p:nvPr>
            <p:ph sz="half" idx="1"/>
          </p:nvPr>
        </p:nvSpPr>
        <p:spPr/>
        <p:txBody>
          <a:bodyPr/>
          <a:lstStyle/>
          <a:p>
            <a:r>
              <a:rPr lang="en-US" dirty="0"/>
              <a:t>Operating System: Windows 7 or any Linux Debian Distro</a:t>
            </a:r>
          </a:p>
          <a:p>
            <a:r>
              <a:rPr lang="en-US" dirty="0"/>
              <a:t>Language: Python or R</a:t>
            </a:r>
          </a:p>
          <a:p>
            <a:r>
              <a:rPr lang="en-US" dirty="0"/>
              <a:t>Tools: </a:t>
            </a:r>
            <a:r>
              <a:rPr lang="en-US" dirty="0" err="1"/>
              <a:t>Jupyter</a:t>
            </a:r>
            <a:r>
              <a:rPr lang="en-US" dirty="0"/>
              <a:t> notebook, Spyder, RStudio IDE</a:t>
            </a:r>
          </a:p>
          <a:p>
            <a:endParaRPr lang="en-US" dirty="0"/>
          </a:p>
          <a:p>
            <a:pPr marL="0" indent="0">
              <a:buNone/>
            </a:pPr>
            <a:endParaRPr lang="en-US" dirty="0"/>
          </a:p>
        </p:txBody>
      </p:sp>
      <p:sp>
        <p:nvSpPr>
          <p:cNvPr id="4" name="Content Placeholder 3">
            <a:extLst>
              <a:ext uri="{FF2B5EF4-FFF2-40B4-BE49-F238E27FC236}">
                <a16:creationId xmlns:a16="http://schemas.microsoft.com/office/drawing/2014/main" id="{36156658-C36F-40A0-925A-985FE361BE17}"/>
              </a:ext>
            </a:extLst>
          </p:cNvPr>
          <p:cNvSpPr>
            <a:spLocks noGrp="1"/>
          </p:cNvSpPr>
          <p:nvPr>
            <p:ph sz="half" idx="2"/>
          </p:nvPr>
        </p:nvSpPr>
        <p:spPr/>
        <p:txBody>
          <a:bodyPr/>
          <a:lstStyle/>
          <a:p>
            <a:r>
              <a:rPr lang="en-US" dirty="0"/>
              <a:t>Processor: Intel or high</a:t>
            </a:r>
          </a:p>
          <a:p>
            <a:r>
              <a:rPr lang="en-US" dirty="0"/>
              <a:t>RAM: 1024 MB</a:t>
            </a:r>
          </a:p>
          <a:p>
            <a:r>
              <a:rPr lang="en-US" dirty="0"/>
              <a:t>Space on disk: minimum 100mb</a:t>
            </a:r>
          </a:p>
          <a:p>
            <a:pPr marL="0" indent="0">
              <a:buNone/>
            </a:pPr>
            <a:endParaRPr lang="en-US" dirty="0"/>
          </a:p>
          <a:p>
            <a:pPr marL="0" indent="0">
              <a:buNone/>
            </a:pPr>
            <a:r>
              <a:rPr lang="en-US" dirty="0"/>
              <a:t>For running the application:</a:t>
            </a:r>
          </a:p>
          <a:p>
            <a:r>
              <a:rPr lang="en-US" dirty="0"/>
              <a:t>Device: Any device that can access the internet</a:t>
            </a:r>
          </a:p>
          <a:p>
            <a:r>
              <a:rPr lang="en-US" dirty="0"/>
              <a:t>Minimum space to execute: 20 MB</a:t>
            </a:r>
          </a:p>
          <a:p>
            <a:endParaRPr lang="en-US" dirty="0"/>
          </a:p>
        </p:txBody>
      </p:sp>
    </p:spTree>
    <p:extLst>
      <p:ext uri="{BB962C8B-B14F-4D97-AF65-F5344CB8AC3E}">
        <p14:creationId xmlns:p14="http://schemas.microsoft.com/office/powerpoint/2010/main" val="2868772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58E4-8FB6-4814-9CF0-E8805C30E58A}"/>
              </a:ext>
            </a:extLst>
          </p:cNvPr>
          <p:cNvSpPr>
            <a:spLocks noGrp="1"/>
          </p:cNvSpPr>
          <p:nvPr>
            <p:ph type="title"/>
          </p:nvPr>
        </p:nvSpPr>
        <p:spPr>
          <a:xfrm>
            <a:off x="1371600" y="1259033"/>
            <a:ext cx="9601200" cy="1485900"/>
          </a:xfrm>
        </p:spPr>
        <p:txBody>
          <a:bodyPr>
            <a:normAutofit/>
          </a:bodyPr>
          <a:lstStyle/>
          <a:p>
            <a:pPr algn="ctr"/>
            <a:r>
              <a:rPr lang="en-IN" sz="2000" dirty="0"/>
              <a:t>Data Flow Diagram</a:t>
            </a:r>
            <a:endParaRPr lang="en-US" sz="2000" dirty="0"/>
          </a:p>
        </p:txBody>
      </p:sp>
      <p:graphicFrame>
        <p:nvGraphicFramePr>
          <p:cNvPr id="3" name="Diagram 2">
            <a:extLst>
              <a:ext uri="{FF2B5EF4-FFF2-40B4-BE49-F238E27FC236}">
                <a16:creationId xmlns:a16="http://schemas.microsoft.com/office/drawing/2014/main" id="{7ED46AA3-B148-4EF4-8F56-E144FDE78FAB}"/>
              </a:ext>
            </a:extLst>
          </p:cNvPr>
          <p:cNvGraphicFramePr/>
          <p:nvPr>
            <p:extLst>
              <p:ext uri="{D42A27DB-BD31-4B8C-83A1-F6EECF244321}">
                <p14:modId xmlns:p14="http://schemas.microsoft.com/office/powerpoint/2010/main" val="3133340137"/>
              </p:ext>
            </p:extLst>
          </p:nvPr>
        </p:nvGraphicFramePr>
        <p:xfrm>
          <a:off x="2111663" y="1422400"/>
          <a:ext cx="8121073" cy="5334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A4976A15-8F90-4FE7-A9BA-2D82CABB75DC}"/>
              </a:ext>
            </a:extLst>
          </p:cNvPr>
          <p:cNvSpPr txBox="1">
            <a:spLocks/>
          </p:cNvSpPr>
          <p:nvPr/>
        </p:nvSpPr>
        <p:spPr>
          <a:xfrm>
            <a:off x="1371600" y="685799"/>
            <a:ext cx="9601200" cy="736601"/>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dirty="0"/>
              <a:t>DESIGN</a:t>
            </a:r>
            <a:br>
              <a:rPr lang="en-IN" sz="4000" dirty="0"/>
            </a:br>
            <a:br>
              <a:rPr lang="en-IN" sz="4000" dirty="0"/>
            </a:br>
            <a:endParaRPr lang="en-US" sz="4000" dirty="0"/>
          </a:p>
        </p:txBody>
      </p:sp>
    </p:spTree>
    <p:extLst>
      <p:ext uri="{BB962C8B-B14F-4D97-AF65-F5344CB8AC3E}">
        <p14:creationId xmlns:p14="http://schemas.microsoft.com/office/powerpoint/2010/main" val="2664506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Crop">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308</TotalTime>
  <Words>1019</Words>
  <Application>Microsoft Office PowerPoint</Application>
  <PresentationFormat>Widescreen</PresentationFormat>
  <Paragraphs>160</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Franklin Gothic Book</vt:lpstr>
      <vt:lpstr>Wingdings</vt:lpstr>
      <vt:lpstr>Crop</vt:lpstr>
      <vt:lpstr>Heart disease prediction using machine learning</vt:lpstr>
      <vt:lpstr>Abstract</vt:lpstr>
      <vt:lpstr>Introduction</vt:lpstr>
      <vt:lpstr>System Level Block Diagram</vt:lpstr>
      <vt:lpstr>Problem Definition</vt:lpstr>
      <vt:lpstr>Objectives</vt:lpstr>
      <vt:lpstr>Literature Survey</vt:lpstr>
      <vt:lpstr>Requirements specification</vt:lpstr>
      <vt:lpstr>Data Flow Diagram</vt:lpstr>
      <vt:lpstr>DESIGN  </vt:lpstr>
      <vt:lpstr>Implementation  </vt:lpstr>
      <vt:lpstr>Implementation</vt:lpstr>
      <vt:lpstr>PowerPoint Presentation</vt:lpstr>
      <vt:lpstr>Implementation</vt:lpstr>
      <vt:lpstr>Implementation</vt:lpstr>
      <vt:lpstr>Implementation</vt:lpstr>
      <vt:lpstr>Implementation</vt:lpstr>
      <vt:lpstr>Implementation</vt:lpstr>
      <vt:lpstr>Results</vt:lpstr>
      <vt:lpstr>Results</vt:lpstr>
      <vt:lpstr>Results</vt:lpstr>
      <vt:lpstr>Summary of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machine learning</dc:title>
  <dc:creator>Bharath Kumar Reddy</dc:creator>
  <cp:lastModifiedBy>ramu yarru</cp:lastModifiedBy>
  <cp:revision>23</cp:revision>
  <dcterms:created xsi:type="dcterms:W3CDTF">2021-05-10T14:10:05Z</dcterms:created>
  <dcterms:modified xsi:type="dcterms:W3CDTF">2021-10-16T06:30:30Z</dcterms:modified>
</cp:coreProperties>
</file>