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0C01B9-F469-4408-A623-77B95FA341AA}" v="68" dt="2024-06-17T16:28:13.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 rodda" userId="8e6da02fad1e7726" providerId="LiveId" clId="{8D0C01B9-F469-4408-A623-77B95FA341AA}"/>
    <pc:docChg chg="undo custSel addSld modSld">
      <pc:chgData name="tharun rodda" userId="8e6da02fad1e7726" providerId="LiveId" clId="{8D0C01B9-F469-4408-A623-77B95FA341AA}" dt="2024-06-17T16:28:37.494" v="431" actId="1076"/>
      <pc:docMkLst>
        <pc:docMk/>
      </pc:docMkLst>
      <pc:sldChg chg="addSp modSp mod">
        <pc:chgData name="tharun rodda" userId="8e6da02fad1e7726" providerId="LiveId" clId="{8D0C01B9-F469-4408-A623-77B95FA341AA}" dt="2024-06-17T09:01:13.779" v="74" actId="1076"/>
        <pc:sldMkLst>
          <pc:docMk/>
          <pc:sldMk cId="741329487" sldId="259"/>
        </pc:sldMkLst>
        <pc:spChg chg="add mod">
          <ac:chgData name="tharun rodda" userId="8e6da02fad1e7726" providerId="LiveId" clId="{8D0C01B9-F469-4408-A623-77B95FA341AA}" dt="2024-06-17T08:54:48.165" v="34" actId="1076"/>
          <ac:spMkLst>
            <pc:docMk/>
            <pc:sldMk cId="741329487" sldId="259"/>
            <ac:spMk id="2" creationId="{58ECD393-35C2-06DB-8019-01F5E0EC488A}"/>
          </ac:spMkLst>
        </pc:spChg>
        <pc:spChg chg="add mod">
          <ac:chgData name="tharun rodda" userId="8e6da02fad1e7726" providerId="LiveId" clId="{8D0C01B9-F469-4408-A623-77B95FA341AA}" dt="2024-06-17T08:56:03.592" v="41" actId="14100"/>
          <ac:spMkLst>
            <pc:docMk/>
            <pc:sldMk cId="741329487" sldId="259"/>
            <ac:spMk id="3" creationId="{C8B0D4C9-76A9-D4F0-8DDA-401D43A00EF2}"/>
          </ac:spMkLst>
        </pc:spChg>
        <pc:spChg chg="add mod">
          <ac:chgData name="tharun rodda" userId="8e6da02fad1e7726" providerId="LiveId" clId="{8D0C01B9-F469-4408-A623-77B95FA341AA}" dt="2024-06-17T09:00:05.069" v="65" actId="1076"/>
          <ac:spMkLst>
            <pc:docMk/>
            <pc:sldMk cId="741329487" sldId="259"/>
            <ac:spMk id="4" creationId="{319C6E16-9130-F903-3A07-99ADD09C607C}"/>
          </ac:spMkLst>
        </pc:spChg>
        <pc:spChg chg="add mod">
          <ac:chgData name="tharun rodda" userId="8e6da02fad1e7726" providerId="LiveId" clId="{8D0C01B9-F469-4408-A623-77B95FA341AA}" dt="2024-06-17T08:59:58.536" v="64" actId="1076"/>
          <ac:spMkLst>
            <pc:docMk/>
            <pc:sldMk cId="741329487" sldId="259"/>
            <ac:spMk id="5" creationId="{AB29561B-3AC5-4B08-8ED9-537ED6F4FCF6}"/>
          </ac:spMkLst>
        </pc:spChg>
        <pc:picChg chg="add mod">
          <ac:chgData name="tharun rodda" userId="8e6da02fad1e7726" providerId="LiveId" clId="{8D0C01B9-F469-4408-A623-77B95FA341AA}" dt="2024-06-17T09:01:13.779" v="74" actId="1076"/>
          <ac:picMkLst>
            <pc:docMk/>
            <pc:sldMk cId="741329487" sldId="259"/>
            <ac:picMk id="7" creationId="{094E2A8D-F599-082C-EBCD-85309292B277}"/>
          </ac:picMkLst>
        </pc:picChg>
      </pc:sldChg>
      <pc:sldChg chg="addSp modSp new mod">
        <pc:chgData name="tharun rodda" userId="8e6da02fad1e7726" providerId="LiveId" clId="{8D0C01B9-F469-4408-A623-77B95FA341AA}" dt="2024-06-17T09:18:17.601" v="208" actId="14100"/>
        <pc:sldMkLst>
          <pc:docMk/>
          <pc:sldMk cId="2751871933" sldId="260"/>
        </pc:sldMkLst>
        <pc:spChg chg="add mod">
          <ac:chgData name="tharun rodda" userId="8e6da02fad1e7726" providerId="LiveId" clId="{8D0C01B9-F469-4408-A623-77B95FA341AA}" dt="2024-06-17T09:07:54.448" v="192" actId="1076"/>
          <ac:spMkLst>
            <pc:docMk/>
            <pc:sldMk cId="2751871933" sldId="260"/>
            <ac:spMk id="4" creationId="{DB6742F9-87BB-4583-F9D4-9860EF9D7AFA}"/>
          </ac:spMkLst>
        </pc:spChg>
        <pc:spChg chg="add mod">
          <ac:chgData name="tharun rodda" userId="8e6da02fad1e7726" providerId="LiveId" clId="{8D0C01B9-F469-4408-A623-77B95FA341AA}" dt="2024-06-17T09:06:35.659" v="188" actId="1076"/>
          <ac:spMkLst>
            <pc:docMk/>
            <pc:sldMk cId="2751871933" sldId="260"/>
            <ac:spMk id="5" creationId="{59D64511-3B01-505A-302E-ABAE233C758F}"/>
          </ac:spMkLst>
        </pc:spChg>
        <pc:spChg chg="add mod">
          <ac:chgData name="tharun rodda" userId="8e6da02fad1e7726" providerId="LiveId" clId="{8D0C01B9-F469-4408-A623-77B95FA341AA}" dt="2024-06-17T09:17:08.367" v="199" actId="1076"/>
          <ac:spMkLst>
            <pc:docMk/>
            <pc:sldMk cId="2751871933" sldId="260"/>
            <ac:spMk id="6" creationId="{4D42F66E-F08F-5877-4718-4F814E6E4035}"/>
          </ac:spMkLst>
        </pc:spChg>
        <pc:spChg chg="add mod">
          <ac:chgData name="tharun rodda" userId="8e6da02fad1e7726" providerId="LiveId" clId="{8D0C01B9-F469-4408-A623-77B95FA341AA}" dt="2024-06-17T09:18:17.601" v="208" actId="14100"/>
          <ac:spMkLst>
            <pc:docMk/>
            <pc:sldMk cId="2751871933" sldId="260"/>
            <ac:spMk id="7" creationId="{650110C6-E098-CE5B-DF8E-CC0D5CFBBC9A}"/>
          </ac:spMkLst>
        </pc:spChg>
        <pc:picChg chg="add mod">
          <ac:chgData name="tharun rodda" userId="8e6da02fad1e7726" providerId="LiveId" clId="{8D0C01B9-F469-4408-A623-77B95FA341AA}" dt="2024-06-17T09:07:53.893" v="191" actId="14100"/>
          <ac:picMkLst>
            <pc:docMk/>
            <pc:sldMk cId="2751871933" sldId="260"/>
            <ac:picMk id="3" creationId="{278EF413-3C34-3768-AACA-6035D52052BA}"/>
          </ac:picMkLst>
        </pc:picChg>
      </pc:sldChg>
      <pc:sldChg chg="addSp delSp modSp new mod">
        <pc:chgData name="tharun rodda" userId="8e6da02fad1e7726" providerId="LiveId" clId="{8D0C01B9-F469-4408-A623-77B95FA341AA}" dt="2024-06-17T09:21:59.334" v="307" actId="1076"/>
        <pc:sldMkLst>
          <pc:docMk/>
          <pc:sldMk cId="4230652075" sldId="261"/>
        </pc:sldMkLst>
        <pc:spChg chg="add mod">
          <ac:chgData name="tharun rodda" userId="8e6da02fad1e7726" providerId="LiveId" clId="{8D0C01B9-F469-4408-A623-77B95FA341AA}" dt="2024-06-17T09:20:19.180" v="229" actId="113"/>
          <ac:spMkLst>
            <pc:docMk/>
            <pc:sldMk cId="4230652075" sldId="261"/>
            <ac:spMk id="2" creationId="{D8A48398-EBE1-B700-F0B4-C778B44E195C}"/>
          </ac:spMkLst>
        </pc:spChg>
        <pc:spChg chg="add mod">
          <ac:chgData name="tharun rodda" userId="8e6da02fad1e7726" providerId="LiveId" clId="{8D0C01B9-F469-4408-A623-77B95FA341AA}" dt="2024-06-17T09:20:24.570" v="230" actId="1076"/>
          <ac:spMkLst>
            <pc:docMk/>
            <pc:sldMk cId="4230652075" sldId="261"/>
            <ac:spMk id="3" creationId="{48AF6814-C8E3-929F-8D76-67D84C9BC6EE}"/>
          </ac:spMkLst>
        </pc:spChg>
        <pc:spChg chg="add del mod">
          <ac:chgData name="tharun rodda" userId="8e6da02fad1e7726" providerId="LiveId" clId="{8D0C01B9-F469-4408-A623-77B95FA341AA}" dt="2024-06-17T09:21:17.594" v="234"/>
          <ac:spMkLst>
            <pc:docMk/>
            <pc:sldMk cId="4230652075" sldId="261"/>
            <ac:spMk id="4" creationId="{8C33ACD7-8046-A9BF-3B28-373874D09471}"/>
          </ac:spMkLst>
        </pc:spChg>
        <pc:spChg chg="add del">
          <ac:chgData name="tharun rodda" userId="8e6da02fad1e7726" providerId="LiveId" clId="{8D0C01B9-F469-4408-A623-77B95FA341AA}" dt="2024-06-17T09:21:19.866" v="236" actId="22"/>
          <ac:spMkLst>
            <pc:docMk/>
            <pc:sldMk cId="4230652075" sldId="261"/>
            <ac:spMk id="6" creationId="{1E22A252-C9D8-F64A-D389-B2F78DC0AA38}"/>
          </ac:spMkLst>
        </pc:spChg>
        <pc:spChg chg="add mod">
          <ac:chgData name="tharun rodda" userId="8e6da02fad1e7726" providerId="LiveId" clId="{8D0C01B9-F469-4408-A623-77B95FA341AA}" dt="2024-06-17T09:21:59.334" v="307" actId="1076"/>
          <ac:spMkLst>
            <pc:docMk/>
            <pc:sldMk cId="4230652075" sldId="261"/>
            <ac:spMk id="7" creationId="{96898CF6-E81D-F821-3CB7-55B56DDE070B}"/>
          </ac:spMkLst>
        </pc:spChg>
      </pc:sldChg>
      <pc:sldChg chg="addSp delSp modSp new mod">
        <pc:chgData name="tharun rodda" userId="8e6da02fad1e7726" providerId="LiveId" clId="{8D0C01B9-F469-4408-A623-77B95FA341AA}" dt="2024-06-17T16:18:35.619" v="373" actId="113"/>
        <pc:sldMkLst>
          <pc:docMk/>
          <pc:sldMk cId="2102562619" sldId="262"/>
        </pc:sldMkLst>
        <pc:spChg chg="add mod">
          <ac:chgData name="tharun rodda" userId="8e6da02fad1e7726" providerId="LiveId" clId="{8D0C01B9-F469-4408-A623-77B95FA341AA}" dt="2024-06-17T16:18:35.619" v="373" actId="113"/>
          <ac:spMkLst>
            <pc:docMk/>
            <pc:sldMk cId="2102562619" sldId="262"/>
            <ac:spMk id="2" creationId="{F3CC47BE-7269-080A-F704-189825C0E2EF}"/>
          </ac:spMkLst>
        </pc:spChg>
        <pc:spChg chg="add del mod">
          <ac:chgData name="tharun rodda" userId="8e6da02fad1e7726" providerId="LiveId" clId="{8D0C01B9-F469-4408-A623-77B95FA341AA}" dt="2024-06-17T16:15:27.676" v="335" actId="478"/>
          <ac:spMkLst>
            <pc:docMk/>
            <pc:sldMk cId="2102562619" sldId="262"/>
            <ac:spMk id="3" creationId="{4EA328FE-0D25-A73A-6531-A353FDAE7763}"/>
          </ac:spMkLst>
        </pc:spChg>
        <pc:spChg chg="add del mod">
          <ac:chgData name="tharun rodda" userId="8e6da02fad1e7726" providerId="LiveId" clId="{8D0C01B9-F469-4408-A623-77B95FA341AA}" dt="2024-06-17T15:29:27.173" v="334" actId="478"/>
          <ac:spMkLst>
            <pc:docMk/>
            <pc:sldMk cId="2102562619" sldId="262"/>
            <ac:spMk id="4" creationId="{1147A466-50CA-8050-B94B-A5EE658EC350}"/>
          </ac:spMkLst>
        </pc:spChg>
        <pc:spChg chg="add mod">
          <ac:chgData name="tharun rodda" userId="8e6da02fad1e7726" providerId="LiveId" clId="{8D0C01B9-F469-4408-A623-77B95FA341AA}" dt="2024-06-17T16:16:32.516" v="343" actId="123"/>
          <ac:spMkLst>
            <pc:docMk/>
            <pc:sldMk cId="2102562619" sldId="262"/>
            <ac:spMk id="5" creationId="{BEBE6CA7-2910-6EFA-762C-9D0F33E2060D}"/>
          </ac:spMkLst>
        </pc:spChg>
      </pc:sldChg>
      <pc:sldChg chg="addSp delSp modSp new mod">
        <pc:chgData name="tharun rodda" userId="8e6da02fad1e7726" providerId="LiveId" clId="{8D0C01B9-F469-4408-A623-77B95FA341AA}" dt="2024-06-17T16:26:49.130" v="422" actId="1076"/>
        <pc:sldMkLst>
          <pc:docMk/>
          <pc:sldMk cId="1157608083" sldId="263"/>
        </pc:sldMkLst>
        <pc:spChg chg="add mod">
          <ac:chgData name="tharun rodda" userId="8e6da02fad1e7726" providerId="LiveId" clId="{8D0C01B9-F469-4408-A623-77B95FA341AA}" dt="2024-06-17T16:18:42.205" v="374" actId="1076"/>
          <ac:spMkLst>
            <pc:docMk/>
            <pc:sldMk cId="1157608083" sldId="263"/>
            <ac:spMk id="2" creationId="{D429C7B5-5E52-1971-E598-BBA91CA7ED4A}"/>
          </ac:spMkLst>
        </pc:spChg>
        <pc:graphicFrameChg chg="add del mod modGraphic">
          <ac:chgData name="tharun rodda" userId="8e6da02fad1e7726" providerId="LiveId" clId="{8D0C01B9-F469-4408-A623-77B95FA341AA}" dt="2024-06-17T16:25:07.378" v="414" actId="20577"/>
          <ac:graphicFrameMkLst>
            <pc:docMk/>
            <pc:sldMk cId="1157608083" sldId="263"/>
            <ac:graphicFrameMk id="3" creationId="{49290B64-17BA-E35F-C02F-8027FF3187F3}"/>
          </ac:graphicFrameMkLst>
        </pc:graphicFrameChg>
        <pc:picChg chg="add mod">
          <ac:chgData name="tharun rodda" userId="8e6da02fad1e7726" providerId="LiveId" clId="{8D0C01B9-F469-4408-A623-77B95FA341AA}" dt="2024-06-17T16:26:49.130" v="422" actId="1076"/>
          <ac:picMkLst>
            <pc:docMk/>
            <pc:sldMk cId="1157608083" sldId="263"/>
            <ac:picMk id="5" creationId="{17AFA132-16A0-0424-D80A-79051F1A2927}"/>
          </ac:picMkLst>
        </pc:picChg>
      </pc:sldChg>
      <pc:sldChg chg="addSp modSp new mod">
        <pc:chgData name="tharun rodda" userId="8e6da02fad1e7726" providerId="LiveId" clId="{8D0C01B9-F469-4408-A623-77B95FA341AA}" dt="2024-06-17T16:28:37.494" v="431" actId="1076"/>
        <pc:sldMkLst>
          <pc:docMk/>
          <pc:sldMk cId="3027768601" sldId="264"/>
        </pc:sldMkLst>
        <pc:picChg chg="add mod">
          <ac:chgData name="tharun rodda" userId="8e6da02fad1e7726" providerId="LiveId" clId="{8D0C01B9-F469-4408-A623-77B95FA341AA}" dt="2024-06-17T16:28:37.494" v="431" actId="1076"/>
          <ac:picMkLst>
            <pc:docMk/>
            <pc:sldMk cId="3027768601" sldId="264"/>
            <ac:picMk id="3" creationId="{2B2248C5-AED9-A0F2-A7C9-6A10338E400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61014-E0AE-40B2-9A6E-0E3A02A1207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F1DF38AA-E261-487A-A799-4A3DDB3F5EFC}">
      <dgm:prSet phldrT="[Text]"/>
      <dgm:spPr/>
      <dgm:t>
        <a:bodyPr/>
        <a:lstStyle/>
        <a:p>
          <a:r>
            <a:rPr lang="en-IN" dirty="0">
              <a:latin typeface="Times New Roman" panose="02020603050405020304" pitchFamily="18" charset="0"/>
              <a:cs typeface="Times New Roman" panose="02020603050405020304" pitchFamily="18" charset="0"/>
            </a:rPr>
            <a:t>Review:</a:t>
          </a:r>
        </a:p>
      </dgm:t>
    </dgm:pt>
    <dgm:pt modelId="{6DAABF2A-B5F9-40FC-8F9E-71325B6AA34E}" type="parTrans" cxnId="{3B6177FB-65BD-45DF-B14E-9E0EE7A418DF}">
      <dgm:prSet/>
      <dgm:spPr/>
      <dgm:t>
        <a:bodyPr/>
        <a:lstStyle/>
        <a:p>
          <a:endParaRPr lang="en-IN"/>
        </a:p>
      </dgm:t>
    </dgm:pt>
    <dgm:pt modelId="{7FE5F182-3C48-4DC2-B035-768C1B84569D}" type="sibTrans" cxnId="{3B6177FB-65BD-45DF-B14E-9E0EE7A418DF}">
      <dgm:prSet/>
      <dgm:spPr/>
      <dgm:t>
        <a:bodyPr/>
        <a:lstStyle/>
        <a:p>
          <a:endParaRPr lang="en-IN"/>
        </a:p>
      </dgm:t>
    </dgm:pt>
    <dgm:pt modelId="{F80061D0-03DE-443F-B606-B6660C5C7FEE}">
      <dgm:prSet phldrT="[Text]" custT="1"/>
      <dgm:spPr/>
      <dgm:t>
        <a:bodyPr/>
        <a:lstStyle/>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Moreover, grammar auto-correctors contribute to better communication. </a:t>
          </a:r>
          <a:endParaRPr lang="en-IN" sz="3600" dirty="0">
            <a:latin typeface="Times New Roman" panose="02020603050405020304" pitchFamily="18" charset="0"/>
            <a:cs typeface="Times New Roman" panose="02020603050405020304" pitchFamily="18" charset="0"/>
          </a:endParaRPr>
        </a:p>
      </dgm:t>
    </dgm:pt>
    <dgm:pt modelId="{6E06F98A-1A96-4404-BC22-9E99ABAECCFD}" type="parTrans" cxnId="{AD856117-489B-43DE-B575-272599AD2C8E}">
      <dgm:prSet/>
      <dgm:spPr/>
      <dgm:t>
        <a:bodyPr/>
        <a:lstStyle/>
        <a:p>
          <a:endParaRPr lang="en-IN"/>
        </a:p>
      </dgm:t>
    </dgm:pt>
    <dgm:pt modelId="{7D1E494D-8FDE-4809-B345-F4023E7F778A}" type="sibTrans" cxnId="{AD856117-489B-43DE-B575-272599AD2C8E}">
      <dgm:prSet/>
      <dgm:spPr/>
      <dgm:t>
        <a:bodyPr/>
        <a:lstStyle/>
        <a:p>
          <a:endParaRPr lang="en-IN"/>
        </a:p>
      </dgm:t>
    </dgm:pt>
    <dgm:pt modelId="{C5B5E408-40B5-43C6-94AA-4F3666506698}">
      <dgm:prSet phldrT="[Text]" custT="1"/>
      <dgm:spPr/>
      <dgm:t>
        <a:bodyPr/>
        <a:lstStyle/>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Clear and error-free writing is essential for conveying messages accurately and professionally.</a:t>
          </a:r>
          <a:endParaRPr lang="en-IN" sz="3600" dirty="0">
            <a:latin typeface="Times New Roman" panose="02020603050405020304" pitchFamily="18" charset="0"/>
            <a:cs typeface="Times New Roman" panose="02020603050405020304" pitchFamily="18" charset="0"/>
          </a:endParaRPr>
        </a:p>
      </dgm:t>
    </dgm:pt>
    <dgm:pt modelId="{CF37EEC5-62D7-4381-A292-CCD118F11DEB}" type="parTrans" cxnId="{4474678E-E99D-4A52-895F-929E6A3FCD3D}">
      <dgm:prSet/>
      <dgm:spPr/>
      <dgm:t>
        <a:bodyPr/>
        <a:lstStyle/>
        <a:p>
          <a:endParaRPr lang="en-IN"/>
        </a:p>
      </dgm:t>
    </dgm:pt>
    <dgm:pt modelId="{A9CFEF6B-EB0A-4464-8B06-474BF3E068EF}" type="sibTrans" cxnId="{4474678E-E99D-4A52-895F-929E6A3FCD3D}">
      <dgm:prSet/>
      <dgm:spPr/>
      <dgm:t>
        <a:bodyPr/>
        <a:lstStyle/>
        <a:p>
          <a:endParaRPr lang="en-IN"/>
        </a:p>
      </dgm:t>
    </dgm:pt>
    <dgm:pt modelId="{C8523363-BEA5-4942-A932-BCF71CFF558B}">
      <dgm:prSet phldrT="[Text]" custT="1"/>
      <dgm:spPr/>
      <dgm:t>
        <a:bodyPr/>
        <a:lstStyle/>
        <a:p>
          <a:r>
            <a:rPr lang="en-US" sz="3600" dirty="0">
              <a:latin typeface="Times New Roman" panose="02020603050405020304" pitchFamily="18" charset="0"/>
              <a:cs typeface="Times New Roman" panose="02020603050405020304" pitchFamily="18" charset="0"/>
            </a:rPr>
            <a:t>Another significant benefit is the accessibility and ease of use of these tools.</a:t>
          </a:r>
          <a:endParaRPr lang="en-IN" sz="3600" dirty="0">
            <a:latin typeface="Times New Roman" panose="02020603050405020304" pitchFamily="18" charset="0"/>
            <a:cs typeface="Times New Roman" panose="02020603050405020304" pitchFamily="18" charset="0"/>
          </a:endParaRPr>
        </a:p>
      </dgm:t>
    </dgm:pt>
    <dgm:pt modelId="{F7D25115-BA3A-4F0D-8468-DE5F8E31C17E}" type="parTrans" cxnId="{83E64D3B-774A-469A-B4C7-5A60350E0E90}">
      <dgm:prSet/>
      <dgm:spPr/>
      <dgm:t>
        <a:bodyPr/>
        <a:lstStyle/>
        <a:p>
          <a:endParaRPr lang="en-IN"/>
        </a:p>
      </dgm:t>
    </dgm:pt>
    <dgm:pt modelId="{038ECA4F-A73A-49A7-BE27-FD0E6ABAD278}" type="sibTrans" cxnId="{83E64D3B-774A-469A-B4C7-5A60350E0E90}">
      <dgm:prSet/>
      <dgm:spPr/>
      <dgm:t>
        <a:bodyPr/>
        <a:lstStyle/>
        <a:p>
          <a:endParaRPr lang="en-IN"/>
        </a:p>
      </dgm:t>
    </dgm:pt>
    <dgm:pt modelId="{6AB32C7F-B89F-4D9E-978B-A4A88D9188DD}" type="pres">
      <dgm:prSet presAssocID="{96A61014-E0AE-40B2-9A6E-0E3A02A12079}" presName="vert0" presStyleCnt="0">
        <dgm:presLayoutVars>
          <dgm:dir/>
          <dgm:animOne val="branch"/>
          <dgm:animLvl val="lvl"/>
        </dgm:presLayoutVars>
      </dgm:prSet>
      <dgm:spPr/>
    </dgm:pt>
    <dgm:pt modelId="{F49A3557-EE1A-40B9-8E5D-270942E339A6}" type="pres">
      <dgm:prSet presAssocID="{F1DF38AA-E261-487A-A799-4A3DDB3F5EFC}" presName="thickLine" presStyleLbl="alignNode1" presStyleIdx="0" presStyleCnt="1"/>
      <dgm:spPr/>
    </dgm:pt>
    <dgm:pt modelId="{0BC70D62-975A-45E7-B4B4-A61E39156FED}" type="pres">
      <dgm:prSet presAssocID="{F1DF38AA-E261-487A-A799-4A3DDB3F5EFC}" presName="horz1" presStyleCnt="0"/>
      <dgm:spPr/>
    </dgm:pt>
    <dgm:pt modelId="{9AFC50E5-96D8-451C-B63A-1FF4D6835685}" type="pres">
      <dgm:prSet presAssocID="{F1DF38AA-E261-487A-A799-4A3DDB3F5EFC}" presName="tx1" presStyleLbl="revTx" presStyleIdx="0" presStyleCnt="4"/>
      <dgm:spPr/>
    </dgm:pt>
    <dgm:pt modelId="{8C86D8C0-3ADA-41F8-8B62-EDF11B0F37F7}" type="pres">
      <dgm:prSet presAssocID="{F1DF38AA-E261-487A-A799-4A3DDB3F5EFC}" presName="vert1" presStyleCnt="0"/>
      <dgm:spPr/>
    </dgm:pt>
    <dgm:pt modelId="{2FAE916A-277A-4737-BFB0-9E28783529C1}" type="pres">
      <dgm:prSet presAssocID="{F80061D0-03DE-443F-B606-B6660C5C7FEE}" presName="vertSpace2a" presStyleCnt="0"/>
      <dgm:spPr/>
    </dgm:pt>
    <dgm:pt modelId="{43FABB8C-0F82-4613-8051-472987A37BB6}" type="pres">
      <dgm:prSet presAssocID="{F80061D0-03DE-443F-B606-B6660C5C7FEE}" presName="horz2" presStyleCnt="0"/>
      <dgm:spPr/>
    </dgm:pt>
    <dgm:pt modelId="{08742B5E-D403-4688-ABB8-508B61AA49E0}" type="pres">
      <dgm:prSet presAssocID="{F80061D0-03DE-443F-B606-B6660C5C7FEE}" presName="horzSpace2" presStyleCnt="0"/>
      <dgm:spPr/>
    </dgm:pt>
    <dgm:pt modelId="{35FB16D6-1B7B-4D9E-A726-BE42AAC3F98E}" type="pres">
      <dgm:prSet presAssocID="{F80061D0-03DE-443F-B606-B6660C5C7FEE}" presName="tx2" presStyleLbl="revTx" presStyleIdx="1" presStyleCnt="4"/>
      <dgm:spPr/>
    </dgm:pt>
    <dgm:pt modelId="{1B20E5DD-49BB-4AB1-A59C-A1475F289575}" type="pres">
      <dgm:prSet presAssocID="{F80061D0-03DE-443F-B606-B6660C5C7FEE}" presName="vert2" presStyleCnt="0"/>
      <dgm:spPr/>
    </dgm:pt>
    <dgm:pt modelId="{EBF75EDA-DC83-4998-B608-9D93E4DE8343}" type="pres">
      <dgm:prSet presAssocID="{F80061D0-03DE-443F-B606-B6660C5C7FEE}" presName="thinLine2b" presStyleLbl="callout" presStyleIdx="0" presStyleCnt="3"/>
      <dgm:spPr/>
    </dgm:pt>
    <dgm:pt modelId="{8E1AAE82-8F43-4775-A49E-56E3CADF8B2A}" type="pres">
      <dgm:prSet presAssocID="{F80061D0-03DE-443F-B606-B6660C5C7FEE}" presName="vertSpace2b" presStyleCnt="0"/>
      <dgm:spPr/>
    </dgm:pt>
    <dgm:pt modelId="{75236F8F-7534-443D-8BBE-84FC607FBDE2}" type="pres">
      <dgm:prSet presAssocID="{C5B5E408-40B5-43C6-94AA-4F3666506698}" presName="horz2" presStyleCnt="0"/>
      <dgm:spPr/>
    </dgm:pt>
    <dgm:pt modelId="{7FF5FAD8-032B-4FE4-8CF6-A48A0F327AE4}" type="pres">
      <dgm:prSet presAssocID="{C5B5E408-40B5-43C6-94AA-4F3666506698}" presName="horzSpace2" presStyleCnt="0"/>
      <dgm:spPr/>
    </dgm:pt>
    <dgm:pt modelId="{8F5A5465-8903-426A-91D8-30CFF08FDC93}" type="pres">
      <dgm:prSet presAssocID="{C5B5E408-40B5-43C6-94AA-4F3666506698}" presName="tx2" presStyleLbl="revTx" presStyleIdx="2" presStyleCnt="4"/>
      <dgm:spPr/>
    </dgm:pt>
    <dgm:pt modelId="{E8A3ACF5-3FE6-40F9-941D-73DEB0EE0FFD}" type="pres">
      <dgm:prSet presAssocID="{C5B5E408-40B5-43C6-94AA-4F3666506698}" presName="vert2" presStyleCnt="0"/>
      <dgm:spPr/>
    </dgm:pt>
    <dgm:pt modelId="{18DC3EBB-A9D5-4C7F-AEE5-7951CE15DBD5}" type="pres">
      <dgm:prSet presAssocID="{C5B5E408-40B5-43C6-94AA-4F3666506698}" presName="thinLine2b" presStyleLbl="callout" presStyleIdx="1" presStyleCnt="3"/>
      <dgm:spPr/>
    </dgm:pt>
    <dgm:pt modelId="{2770DBF0-06E1-409B-BA6F-CFAF5A99A29C}" type="pres">
      <dgm:prSet presAssocID="{C5B5E408-40B5-43C6-94AA-4F3666506698}" presName="vertSpace2b" presStyleCnt="0"/>
      <dgm:spPr/>
    </dgm:pt>
    <dgm:pt modelId="{0DE26621-C592-4D6B-A18F-03641C7150D3}" type="pres">
      <dgm:prSet presAssocID="{C8523363-BEA5-4942-A932-BCF71CFF558B}" presName="horz2" presStyleCnt="0"/>
      <dgm:spPr/>
    </dgm:pt>
    <dgm:pt modelId="{EA24C238-B6D8-444A-9321-C15C9E2E309E}" type="pres">
      <dgm:prSet presAssocID="{C8523363-BEA5-4942-A932-BCF71CFF558B}" presName="horzSpace2" presStyleCnt="0"/>
      <dgm:spPr/>
    </dgm:pt>
    <dgm:pt modelId="{E8614706-4D9C-4B5F-9371-7577A0D108DA}" type="pres">
      <dgm:prSet presAssocID="{C8523363-BEA5-4942-A932-BCF71CFF558B}" presName="tx2" presStyleLbl="revTx" presStyleIdx="3" presStyleCnt="4"/>
      <dgm:spPr/>
    </dgm:pt>
    <dgm:pt modelId="{0195EC15-B7F2-4880-81C7-7A48FBA5627D}" type="pres">
      <dgm:prSet presAssocID="{C8523363-BEA5-4942-A932-BCF71CFF558B}" presName="vert2" presStyleCnt="0"/>
      <dgm:spPr/>
    </dgm:pt>
    <dgm:pt modelId="{2F9C6285-43B0-4B65-85C4-A967FFED79BE}" type="pres">
      <dgm:prSet presAssocID="{C8523363-BEA5-4942-A932-BCF71CFF558B}" presName="thinLine2b" presStyleLbl="callout" presStyleIdx="2" presStyleCnt="3"/>
      <dgm:spPr/>
    </dgm:pt>
    <dgm:pt modelId="{6AE9A95D-2E28-4B3E-AF3C-3714488A59AA}" type="pres">
      <dgm:prSet presAssocID="{C8523363-BEA5-4942-A932-BCF71CFF558B}" presName="vertSpace2b" presStyleCnt="0"/>
      <dgm:spPr/>
    </dgm:pt>
  </dgm:ptLst>
  <dgm:cxnLst>
    <dgm:cxn modelId="{BB28E606-8ACB-4726-920D-F90E4126861A}" type="presOf" srcId="{96A61014-E0AE-40B2-9A6E-0E3A02A12079}" destId="{6AB32C7F-B89F-4D9E-978B-A4A88D9188DD}" srcOrd="0" destOrd="0" presId="urn:microsoft.com/office/officeart/2008/layout/LinedList"/>
    <dgm:cxn modelId="{AD856117-489B-43DE-B575-272599AD2C8E}" srcId="{F1DF38AA-E261-487A-A799-4A3DDB3F5EFC}" destId="{F80061D0-03DE-443F-B606-B6660C5C7FEE}" srcOrd="0" destOrd="0" parTransId="{6E06F98A-1A96-4404-BC22-9E99ABAECCFD}" sibTransId="{7D1E494D-8FDE-4809-B345-F4023E7F778A}"/>
    <dgm:cxn modelId="{D5FF0320-10E6-4105-BF4B-7AEF52EDE5EC}" type="presOf" srcId="{C5B5E408-40B5-43C6-94AA-4F3666506698}" destId="{8F5A5465-8903-426A-91D8-30CFF08FDC93}" srcOrd="0" destOrd="0" presId="urn:microsoft.com/office/officeart/2008/layout/LinedList"/>
    <dgm:cxn modelId="{83E64D3B-774A-469A-B4C7-5A60350E0E90}" srcId="{F1DF38AA-E261-487A-A799-4A3DDB3F5EFC}" destId="{C8523363-BEA5-4942-A932-BCF71CFF558B}" srcOrd="2" destOrd="0" parTransId="{F7D25115-BA3A-4F0D-8468-DE5F8E31C17E}" sibTransId="{038ECA4F-A73A-49A7-BE27-FD0E6ABAD278}"/>
    <dgm:cxn modelId="{5018E34B-EB2C-4B9C-9AE9-652574F1D4C6}" type="presOf" srcId="{C8523363-BEA5-4942-A932-BCF71CFF558B}" destId="{E8614706-4D9C-4B5F-9371-7577A0D108DA}" srcOrd="0" destOrd="0" presId="urn:microsoft.com/office/officeart/2008/layout/LinedList"/>
    <dgm:cxn modelId="{78CA9C55-0BA9-4309-9B6D-210711E5FD28}" type="presOf" srcId="{F80061D0-03DE-443F-B606-B6660C5C7FEE}" destId="{35FB16D6-1B7B-4D9E-A726-BE42AAC3F98E}" srcOrd="0" destOrd="0" presId="urn:microsoft.com/office/officeart/2008/layout/LinedList"/>
    <dgm:cxn modelId="{4474678E-E99D-4A52-895F-929E6A3FCD3D}" srcId="{F1DF38AA-E261-487A-A799-4A3DDB3F5EFC}" destId="{C5B5E408-40B5-43C6-94AA-4F3666506698}" srcOrd="1" destOrd="0" parTransId="{CF37EEC5-62D7-4381-A292-CCD118F11DEB}" sibTransId="{A9CFEF6B-EB0A-4464-8B06-474BF3E068EF}"/>
    <dgm:cxn modelId="{CC7660EF-6355-4D7F-8285-8C797907420E}" type="presOf" srcId="{F1DF38AA-E261-487A-A799-4A3DDB3F5EFC}" destId="{9AFC50E5-96D8-451C-B63A-1FF4D6835685}" srcOrd="0" destOrd="0" presId="urn:microsoft.com/office/officeart/2008/layout/LinedList"/>
    <dgm:cxn modelId="{3B6177FB-65BD-45DF-B14E-9E0EE7A418DF}" srcId="{96A61014-E0AE-40B2-9A6E-0E3A02A12079}" destId="{F1DF38AA-E261-487A-A799-4A3DDB3F5EFC}" srcOrd="0" destOrd="0" parTransId="{6DAABF2A-B5F9-40FC-8F9E-71325B6AA34E}" sibTransId="{7FE5F182-3C48-4DC2-B035-768C1B84569D}"/>
    <dgm:cxn modelId="{C2863D01-F2AC-47EA-8279-D6F0FBEA96CD}" type="presParOf" srcId="{6AB32C7F-B89F-4D9E-978B-A4A88D9188DD}" destId="{F49A3557-EE1A-40B9-8E5D-270942E339A6}" srcOrd="0" destOrd="0" presId="urn:microsoft.com/office/officeart/2008/layout/LinedList"/>
    <dgm:cxn modelId="{53660FEA-02A8-41B1-9A78-5187D4AA6672}" type="presParOf" srcId="{6AB32C7F-B89F-4D9E-978B-A4A88D9188DD}" destId="{0BC70D62-975A-45E7-B4B4-A61E39156FED}" srcOrd="1" destOrd="0" presId="urn:microsoft.com/office/officeart/2008/layout/LinedList"/>
    <dgm:cxn modelId="{411E3E1E-C84A-4074-96C8-BD58F3103928}" type="presParOf" srcId="{0BC70D62-975A-45E7-B4B4-A61E39156FED}" destId="{9AFC50E5-96D8-451C-B63A-1FF4D6835685}" srcOrd="0" destOrd="0" presId="urn:microsoft.com/office/officeart/2008/layout/LinedList"/>
    <dgm:cxn modelId="{29EFCC6B-5824-43A3-8522-17AB9B23779D}" type="presParOf" srcId="{0BC70D62-975A-45E7-B4B4-A61E39156FED}" destId="{8C86D8C0-3ADA-41F8-8B62-EDF11B0F37F7}" srcOrd="1" destOrd="0" presId="urn:microsoft.com/office/officeart/2008/layout/LinedList"/>
    <dgm:cxn modelId="{C149B9DD-CB60-4508-8346-9C4344F882AE}" type="presParOf" srcId="{8C86D8C0-3ADA-41F8-8B62-EDF11B0F37F7}" destId="{2FAE916A-277A-4737-BFB0-9E28783529C1}" srcOrd="0" destOrd="0" presId="urn:microsoft.com/office/officeart/2008/layout/LinedList"/>
    <dgm:cxn modelId="{BC4590CD-7510-4E6C-9348-3A4DF4B4E4DC}" type="presParOf" srcId="{8C86D8C0-3ADA-41F8-8B62-EDF11B0F37F7}" destId="{43FABB8C-0F82-4613-8051-472987A37BB6}" srcOrd="1" destOrd="0" presId="urn:microsoft.com/office/officeart/2008/layout/LinedList"/>
    <dgm:cxn modelId="{837DC621-8C02-4A32-8456-6DDD9E00FF62}" type="presParOf" srcId="{43FABB8C-0F82-4613-8051-472987A37BB6}" destId="{08742B5E-D403-4688-ABB8-508B61AA49E0}" srcOrd="0" destOrd="0" presId="urn:microsoft.com/office/officeart/2008/layout/LinedList"/>
    <dgm:cxn modelId="{CADCBB05-1773-4C49-8686-9D2EDA0EA950}" type="presParOf" srcId="{43FABB8C-0F82-4613-8051-472987A37BB6}" destId="{35FB16D6-1B7B-4D9E-A726-BE42AAC3F98E}" srcOrd="1" destOrd="0" presId="urn:microsoft.com/office/officeart/2008/layout/LinedList"/>
    <dgm:cxn modelId="{B0D5B12D-AD87-46A4-BD9B-31CDD87457B9}" type="presParOf" srcId="{43FABB8C-0F82-4613-8051-472987A37BB6}" destId="{1B20E5DD-49BB-4AB1-A59C-A1475F289575}" srcOrd="2" destOrd="0" presId="urn:microsoft.com/office/officeart/2008/layout/LinedList"/>
    <dgm:cxn modelId="{7BBF1C69-0F1C-4CDD-B6C8-4A407938D9B6}" type="presParOf" srcId="{8C86D8C0-3ADA-41F8-8B62-EDF11B0F37F7}" destId="{EBF75EDA-DC83-4998-B608-9D93E4DE8343}" srcOrd="2" destOrd="0" presId="urn:microsoft.com/office/officeart/2008/layout/LinedList"/>
    <dgm:cxn modelId="{E9F5F6D7-1859-4A38-8726-2E6627675134}" type="presParOf" srcId="{8C86D8C0-3ADA-41F8-8B62-EDF11B0F37F7}" destId="{8E1AAE82-8F43-4775-A49E-56E3CADF8B2A}" srcOrd="3" destOrd="0" presId="urn:microsoft.com/office/officeart/2008/layout/LinedList"/>
    <dgm:cxn modelId="{04E836AF-27D4-4E53-80B7-F6757AE8610B}" type="presParOf" srcId="{8C86D8C0-3ADA-41F8-8B62-EDF11B0F37F7}" destId="{75236F8F-7534-443D-8BBE-84FC607FBDE2}" srcOrd="4" destOrd="0" presId="urn:microsoft.com/office/officeart/2008/layout/LinedList"/>
    <dgm:cxn modelId="{C0D5DA7F-1C9B-4A6D-8B96-EF9370CC1A00}" type="presParOf" srcId="{75236F8F-7534-443D-8BBE-84FC607FBDE2}" destId="{7FF5FAD8-032B-4FE4-8CF6-A48A0F327AE4}" srcOrd="0" destOrd="0" presId="urn:microsoft.com/office/officeart/2008/layout/LinedList"/>
    <dgm:cxn modelId="{830A1102-7FBA-4A37-8154-01BE5B4C3867}" type="presParOf" srcId="{75236F8F-7534-443D-8BBE-84FC607FBDE2}" destId="{8F5A5465-8903-426A-91D8-30CFF08FDC93}" srcOrd="1" destOrd="0" presId="urn:microsoft.com/office/officeart/2008/layout/LinedList"/>
    <dgm:cxn modelId="{82E0C586-4ABF-43C4-B808-9799C5EC316A}" type="presParOf" srcId="{75236F8F-7534-443D-8BBE-84FC607FBDE2}" destId="{E8A3ACF5-3FE6-40F9-941D-73DEB0EE0FFD}" srcOrd="2" destOrd="0" presId="urn:microsoft.com/office/officeart/2008/layout/LinedList"/>
    <dgm:cxn modelId="{BE54EE90-6D14-477E-A975-D22B1E468FFB}" type="presParOf" srcId="{8C86D8C0-3ADA-41F8-8B62-EDF11B0F37F7}" destId="{18DC3EBB-A9D5-4C7F-AEE5-7951CE15DBD5}" srcOrd="5" destOrd="0" presId="urn:microsoft.com/office/officeart/2008/layout/LinedList"/>
    <dgm:cxn modelId="{AC6561A0-C361-42A8-AA56-F99AC5F3B9D5}" type="presParOf" srcId="{8C86D8C0-3ADA-41F8-8B62-EDF11B0F37F7}" destId="{2770DBF0-06E1-409B-BA6F-CFAF5A99A29C}" srcOrd="6" destOrd="0" presId="urn:microsoft.com/office/officeart/2008/layout/LinedList"/>
    <dgm:cxn modelId="{81206D9C-775C-4CA1-A342-F4FC7E31E3F9}" type="presParOf" srcId="{8C86D8C0-3ADA-41F8-8B62-EDF11B0F37F7}" destId="{0DE26621-C592-4D6B-A18F-03641C7150D3}" srcOrd="7" destOrd="0" presId="urn:microsoft.com/office/officeart/2008/layout/LinedList"/>
    <dgm:cxn modelId="{8CCBBAE6-62A4-4FB5-8F47-CF32342DEF6F}" type="presParOf" srcId="{0DE26621-C592-4D6B-A18F-03641C7150D3}" destId="{EA24C238-B6D8-444A-9321-C15C9E2E309E}" srcOrd="0" destOrd="0" presId="urn:microsoft.com/office/officeart/2008/layout/LinedList"/>
    <dgm:cxn modelId="{61317042-842B-48D2-91DF-63A91C41D9DE}" type="presParOf" srcId="{0DE26621-C592-4D6B-A18F-03641C7150D3}" destId="{E8614706-4D9C-4B5F-9371-7577A0D108DA}" srcOrd="1" destOrd="0" presId="urn:microsoft.com/office/officeart/2008/layout/LinedList"/>
    <dgm:cxn modelId="{F3E79186-4710-40C2-8BE0-EA94AF26083E}" type="presParOf" srcId="{0DE26621-C592-4D6B-A18F-03641C7150D3}" destId="{0195EC15-B7F2-4880-81C7-7A48FBA5627D}" srcOrd="2" destOrd="0" presId="urn:microsoft.com/office/officeart/2008/layout/LinedList"/>
    <dgm:cxn modelId="{D1CEC249-6DF5-4441-9EEE-B1289C8B2C98}" type="presParOf" srcId="{8C86D8C0-3ADA-41F8-8B62-EDF11B0F37F7}" destId="{2F9C6285-43B0-4B65-85C4-A967FFED79BE}" srcOrd="8" destOrd="0" presId="urn:microsoft.com/office/officeart/2008/layout/LinedList"/>
    <dgm:cxn modelId="{5E3BA2B7-C546-41BC-8A36-2AAAC805FF3B}" type="presParOf" srcId="{8C86D8C0-3ADA-41F8-8B62-EDF11B0F37F7}" destId="{6AE9A95D-2E28-4B3E-AF3C-3714488A59AA}"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21F3B-D732-44C0-AFE2-E75D1A59C3CE}"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9CAA6938-7B09-45C0-9295-ED8C2A311F3C}">
      <dgm:prSet phldrT="[Text]" custT="1"/>
      <dgm:spPr/>
      <dgm:t>
        <a:bodyPr/>
        <a:lstStyle/>
        <a:p>
          <a:r>
            <a:rPr lang="en-IN" sz="2400" b="1" dirty="0">
              <a:latin typeface="Times New Roman" panose="02020603050405020304" pitchFamily="18" charset="0"/>
              <a:cs typeface="Times New Roman" panose="02020603050405020304" pitchFamily="18" charset="0"/>
            </a:rPr>
            <a:t>Advanced NLP Techniques:</a:t>
          </a:r>
        </a:p>
      </dgm:t>
    </dgm:pt>
    <dgm:pt modelId="{221B1745-DBD8-4966-9540-B4B82583CC2F}" type="parTrans" cxnId="{B89878B3-EF67-46E2-9AA5-04BCCE4819BD}">
      <dgm:prSet/>
      <dgm:spPr/>
      <dgm:t>
        <a:bodyPr/>
        <a:lstStyle/>
        <a:p>
          <a:endParaRPr lang="en-IN"/>
        </a:p>
      </dgm:t>
    </dgm:pt>
    <dgm:pt modelId="{0016D38C-59A9-4293-A632-5F7F12399D5E}" type="sibTrans" cxnId="{B89878B3-EF67-46E2-9AA5-04BCCE4819BD}">
      <dgm:prSet/>
      <dgm:spPr/>
      <dgm:t>
        <a:bodyPr/>
        <a:lstStyle/>
        <a:p>
          <a:endParaRPr lang="en-IN"/>
        </a:p>
      </dgm:t>
    </dgm:pt>
    <dgm:pt modelId="{0FA0FB58-E84D-4F6B-ABFD-6DF1A0BBB984}">
      <dgm:prSet phldrT="[Text]" custT="1"/>
      <dgm:spPr/>
      <dgm:t>
        <a:bodyPr/>
        <a:lstStyle/>
        <a:p>
          <a:r>
            <a:rPr lang="en-US" sz="2000" dirty="0">
              <a:latin typeface="Times New Roman" panose="02020603050405020304" pitchFamily="18" charset="0"/>
              <a:cs typeface="Times New Roman" panose="02020603050405020304" pitchFamily="18" charset="0"/>
            </a:rPr>
            <a:t>Utilizing more sophisticated natural language processing techniques to improve contextual understanding and handle nuances better.</a:t>
          </a:r>
          <a:endParaRPr lang="en-IN" sz="2000" dirty="0">
            <a:latin typeface="Times New Roman" panose="02020603050405020304" pitchFamily="18" charset="0"/>
            <a:cs typeface="Times New Roman" panose="02020603050405020304" pitchFamily="18" charset="0"/>
          </a:endParaRPr>
        </a:p>
      </dgm:t>
    </dgm:pt>
    <dgm:pt modelId="{0044C0D4-65EA-4863-9006-5D7B7D1FDEBE}" type="parTrans" cxnId="{FB9D2B0B-B11F-410F-BC73-69FDC8CC31C0}">
      <dgm:prSet/>
      <dgm:spPr/>
      <dgm:t>
        <a:bodyPr/>
        <a:lstStyle/>
        <a:p>
          <a:endParaRPr lang="en-IN"/>
        </a:p>
      </dgm:t>
    </dgm:pt>
    <dgm:pt modelId="{021DD8FE-4272-4CE3-9BC5-11AC9B83BF12}" type="sibTrans" cxnId="{FB9D2B0B-B11F-410F-BC73-69FDC8CC31C0}">
      <dgm:prSet/>
      <dgm:spPr/>
      <dgm:t>
        <a:bodyPr/>
        <a:lstStyle/>
        <a:p>
          <a:endParaRPr lang="en-IN"/>
        </a:p>
      </dgm:t>
    </dgm:pt>
    <dgm:pt modelId="{5BDA8040-B537-4FAD-81E8-8937F3EB2331}">
      <dgm:prSet phldrT="[Text]" custT="1"/>
      <dgm:spPr/>
      <dgm:t>
        <a:bodyPr/>
        <a:lstStyle/>
        <a:p>
          <a:r>
            <a:rPr lang="en-IN" sz="2400" b="1" dirty="0">
              <a:latin typeface="Times New Roman" panose="02020603050405020304" pitchFamily="18" charset="0"/>
              <a:cs typeface="Times New Roman" panose="02020603050405020304" pitchFamily="18" charset="0"/>
            </a:rPr>
            <a:t>Context-Aware AI Models:</a:t>
          </a:r>
        </a:p>
      </dgm:t>
    </dgm:pt>
    <dgm:pt modelId="{F19A5EEE-2AD5-4787-9325-46D336C9ED64}" type="parTrans" cxnId="{9266DC44-E243-4004-B2FF-4EE1E6A37B5A}">
      <dgm:prSet/>
      <dgm:spPr/>
      <dgm:t>
        <a:bodyPr/>
        <a:lstStyle/>
        <a:p>
          <a:endParaRPr lang="en-IN"/>
        </a:p>
      </dgm:t>
    </dgm:pt>
    <dgm:pt modelId="{8C8FBBF1-A1F6-4B4A-9FD9-1077F7C53395}" type="sibTrans" cxnId="{9266DC44-E243-4004-B2FF-4EE1E6A37B5A}">
      <dgm:prSet/>
      <dgm:spPr/>
      <dgm:t>
        <a:bodyPr/>
        <a:lstStyle/>
        <a:p>
          <a:endParaRPr lang="en-IN"/>
        </a:p>
      </dgm:t>
    </dgm:pt>
    <dgm:pt modelId="{D6077472-F617-4CED-9B7F-0F8D3FDB93BE}">
      <dgm:prSet phldrT="[Text]" custT="1"/>
      <dgm:spPr/>
      <dgm:t>
        <a:bodyPr/>
        <a:lstStyle/>
        <a:p>
          <a:r>
            <a:rPr lang="en-IN" sz="2400" b="1" dirty="0">
              <a:latin typeface="Times New Roman" panose="02020603050405020304" pitchFamily="18" charset="0"/>
              <a:cs typeface="Times New Roman" panose="02020603050405020304" pitchFamily="18" charset="0"/>
            </a:rPr>
            <a:t>Expansion to More Languages:</a:t>
          </a:r>
        </a:p>
      </dgm:t>
    </dgm:pt>
    <dgm:pt modelId="{64EDE192-471A-4C1B-83BE-502FAEC1B43E}" type="parTrans" cxnId="{B2859307-65CD-4FB3-8E67-F1C000D91C3A}">
      <dgm:prSet/>
      <dgm:spPr/>
      <dgm:t>
        <a:bodyPr/>
        <a:lstStyle/>
        <a:p>
          <a:endParaRPr lang="en-IN"/>
        </a:p>
      </dgm:t>
    </dgm:pt>
    <dgm:pt modelId="{E809B63B-BA90-4116-9115-038BDB3D8335}" type="sibTrans" cxnId="{B2859307-65CD-4FB3-8E67-F1C000D91C3A}">
      <dgm:prSet/>
      <dgm:spPr/>
      <dgm:t>
        <a:bodyPr/>
        <a:lstStyle/>
        <a:p>
          <a:endParaRPr lang="en-IN"/>
        </a:p>
      </dgm:t>
    </dgm:pt>
    <dgm:pt modelId="{F37E0D56-9FF4-462A-9A73-0E6E69D63D10}">
      <dgm:prSet phldrT="[Text]" custT="1"/>
      <dgm:spPr/>
      <dgm:t>
        <a:bodyPr/>
        <a:lstStyle/>
        <a:p>
          <a:r>
            <a:rPr lang="en-US" sz="2000" dirty="0">
              <a:latin typeface="Times New Roman" panose="02020603050405020304" pitchFamily="18" charset="0"/>
              <a:cs typeface="Times New Roman" panose="02020603050405020304" pitchFamily="18" charset="0"/>
            </a:rPr>
            <a:t>Increasing support for a wider range of languages and dialects with high accuracy.</a:t>
          </a:r>
          <a:endParaRPr lang="en-IN" sz="1800" dirty="0"/>
        </a:p>
      </dgm:t>
    </dgm:pt>
    <dgm:pt modelId="{BE6E64B3-BF5A-4BC2-94A3-CE6B1BFBD7C0}" type="parTrans" cxnId="{27ABE76B-E6AF-4267-81A2-DD87ECB626B3}">
      <dgm:prSet/>
      <dgm:spPr/>
      <dgm:t>
        <a:bodyPr/>
        <a:lstStyle/>
        <a:p>
          <a:endParaRPr lang="en-IN"/>
        </a:p>
      </dgm:t>
    </dgm:pt>
    <dgm:pt modelId="{8FD2A34C-733B-4B5F-8CD2-BB73C6923D6A}" type="sibTrans" cxnId="{27ABE76B-E6AF-4267-81A2-DD87ECB626B3}">
      <dgm:prSet/>
      <dgm:spPr/>
      <dgm:t>
        <a:bodyPr/>
        <a:lstStyle/>
        <a:p>
          <a:endParaRPr lang="en-IN"/>
        </a:p>
      </dgm:t>
    </dgm:pt>
    <dgm:pt modelId="{B96D95CB-6021-4A55-95F9-3711FA32ED8C}">
      <dgm:prSet phldrT="[Text]" custT="1"/>
      <dgm:spPr/>
      <dgm:t>
        <a:bodyPr/>
        <a:lstStyle/>
        <a:p>
          <a:r>
            <a:rPr lang="en-US" sz="2000" dirty="0">
              <a:latin typeface="Times New Roman" panose="02020603050405020304" pitchFamily="18" charset="0"/>
              <a:cs typeface="Times New Roman" panose="02020603050405020304" pitchFamily="18" charset="0"/>
            </a:rPr>
            <a:t>Developing AI models that can better understand the broader context of text, leading to more accurate and contextually appropriate corrections.</a:t>
          </a:r>
          <a:endParaRPr lang="en-IN" sz="1700" dirty="0"/>
        </a:p>
      </dgm:t>
    </dgm:pt>
    <dgm:pt modelId="{B6C6B187-3768-4CA9-A3DE-7A887852D9CB}" type="sibTrans" cxnId="{50F6263D-7A47-4EED-AB52-6E7108EF509D}">
      <dgm:prSet/>
      <dgm:spPr/>
      <dgm:t>
        <a:bodyPr/>
        <a:lstStyle/>
        <a:p>
          <a:endParaRPr lang="en-IN"/>
        </a:p>
      </dgm:t>
    </dgm:pt>
    <dgm:pt modelId="{83F176B5-DA0C-4C18-A1A1-BE248D5080A6}" type="parTrans" cxnId="{50F6263D-7A47-4EED-AB52-6E7108EF509D}">
      <dgm:prSet/>
      <dgm:spPr/>
      <dgm:t>
        <a:bodyPr/>
        <a:lstStyle/>
        <a:p>
          <a:endParaRPr lang="en-IN"/>
        </a:p>
      </dgm:t>
    </dgm:pt>
    <dgm:pt modelId="{AAEF3D8B-5ABB-4397-AD76-2E6C26865AA7}" type="pres">
      <dgm:prSet presAssocID="{79721F3B-D732-44C0-AFE2-E75D1A59C3CE}" presName="Name0" presStyleCnt="0">
        <dgm:presLayoutVars>
          <dgm:chMax/>
          <dgm:chPref/>
          <dgm:dir/>
        </dgm:presLayoutVars>
      </dgm:prSet>
      <dgm:spPr/>
    </dgm:pt>
    <dgm:pt modelId="{5F0493C9-96E2-4A40-A8AA-BB5C05503ED8}" type="pres">
      <dgm:prSet presAssocID="{9CAA6938-7B09-45C0-9295-ED8C2A311F3C}" presName="parenttextcomposite" presStyleCnt="0"/>
      <dgm:spPr/>
    </dgm:pt>
    <dgm:pt modelId="{9C728FE4-080C-43B8-8FE9-D94105146C72}" type="pres">
      <dgm:prSet presAssocID="{9CAA6938-7B09-45C0-9295-ED8C2A311F3C}" presName="parenttext" presStyleLbl="revTx" presStyleIdx="0" presStyleCnt="3">
        <dgm:presLayoutVars>
          <dgm:chMax/>
          <dgm:chPref val="2"/>
          <dgm:bulletEnabled val="1"/>
        </dgm:presLayoutVars>
      </dgm:prSet>
      <dgm:spPr/>
    </dgm:pt>
    <dgm:pt modelId="{1F48674D-43D0-407F-8E2F-752BD0DC91FA}" type="pres">
      <dgm:prSet presAssocID="{9CAA6938-7B09-45C0-9295-ED8C2A311F3C}" presName="composite" presStyleCnt="0"/>
      <dgm:spPr/>
    </dgm:pt>
    <dgm:pt modelId="{88B83687-4E15-4BB7-9AA8-13E50A73A2E3}" type="pres">
      <dgm:prSet presAssocID="{9CAA6938-7B09-45C0-9295-ED8C2A311F3C}" presName="chevron1" presStyleLbl="alignNode1" presStyleIdx="0" presStyleCnt="21"/>
      <dgm:spPr/>
    </dgm:pt>
    <dgm:pt modelId="{73BD5608-602F-4B11-81F9-D46FA1E1165B}" type="pres">
      <dgm:prSet presAssocID="{9CAA6938-7B09-45C0-9295-ED8C2A311F3C}" presName="chevron2" presStyleLbl="alignNode1" presStyleIdx="1" presStyleCnt="21"/>
      <dgm:spPr/>
    </dgm:pt>
    <dgm:pt modelId="{CE1482A1-E9BF-4044-A9D1-6426D4A7CB63}" type="pres">
      <dgm:prSet presAssocID="{9CAA6938-7B09-45C0-9295-ED8C2A311F3C}" presName="chevron3" presStyleLbl="alignNode1" presStyleIdx="2" presStyleCnt="21"/>
      <dgm:spPr/>
    </dgm:pt>
    <dgm:pt modelId="{96FB608A-8FB1-44CE-8A0A-CF0A5D1F9E4B}" type="pres">
      <dgm:prSet presAssocID="{9CAA6938-7B09-45C0-9295-ED8C2A311F3C}" presName="chevron4" presStyleLbl="alignNode1" presStyleIdx="3" presStyleCnt="21"/>
      <dgm:spPr/>
    </dgm:pt>
    <dgm:pt modelId="{56686CA6-BBC6-4170-B467-40AE7E59C4A9}" type="pres">
      <dgm:prSet presAssocID="{9CAA6938-7B09-45C0-9295-ED8C2A311F3C}" presName="chevron5" presStyleLbl="alignNode1" presStyleIdx="4" presStyleCnt="21"/>
      <dgm:spPr/>
    </dgm:pt>
    <dgm:pt modelId="{CB8AD1B6-E4AD-416E-9211-5E13C20C029E}" type="pres">
      <dgm:prSet presAssocID="{9CAA6938-7B09-45C0-9295-ED8C2A311F3C}" presName="chevron6" presStyleLbl="alignNode1" presStyleIdx="5" presStyleCnt="21"/>
      <dgm:spPr/>
    </dgm:pt>
    <dgm:pt modelId="{8135DD94-495C-41DB-85D5-EAC359ED10A2}" type="pres">
      <dgm:prSet presAssocID="{9CAA6938-7B09-45C0-9295-ED8C2A311F3C}" presName="chevron7" presStyleLbl="alignNode1" presStyleIdx="6" presStyleCnt="21"/>
      <dgm:spPr/>
    </dgm:pt>
    <dgm:pt modelId="{617E5671-DEDF-46E5-8484-6FD4D5BBC6F2}" type="pres">
      <dgm:prSet presAssocID="{9CAA6938-7B09-45C0-9295-ED8C2A311F3C}" presName="childtext" presStyleLbl="solidFgAcc1" presStyleIdx="0" presStyleCnt="3">
        <dgm:presLayoutVars>
          <dgm:chMax/>
          <dgm:chPref val="0"/>
          <dgm:bulletEnabled val="1"/>
        </dgm:presLayoutVars>
      </dgm:prSet>
      <dgm:spPr/>
    </dgm:pt>
    <dgm:pt modelId="{F017AE44-9E2D-450A-92B7-6FF17864E740}" type="pres">
      <dgm:prSet presAssocID="{0016D38C-59A9-4293-A632-5F7F12399D5E}" presName="sibTrans" presStyleCnt="0"/>
      <dgm:spPr/>
    </dgm:pt>
    <dgm:pt modelId="{CBA216B3-DA91-44A7-9525-6BBCBF8DADB9}" type="pres">
      <dgm:prSet presAssocID="{5BDA8040-B537-4FAD-81E8-8937F3EB2331}" presName="parenttextcomposite" presStyleCnt="0"/>
      <dgm:spPr/>
    </dgm:pt>
    <dgm:pt modelId="{842A107E-6894-4C4A-8FF5-5C03A7E9D81C}" type="pres">
      <dgm:prSet presAssocID="{5BDA8040-B537-4FAD-81E8-8937F3EB2331}" presName="parenttext" presStyleLbl="revTx" presStyleIdx="1" presStyleCnt="3">
        <dgm:presLayoutVars>
          <dgm:chMax/>
          <dgm:chPref val="2"/>
          <dgm:bulletEnabled val="1"/>
        </dgm:presLayoutVars>
      </dgm:prSet>
      <dgm:spPr/>
    </dgm:pt>
    <dgm:pt modelId="{60565443-FC84-4513-800E-8D5B74D80ACA}" type="pres">
      <dgm:prSet presAssocID="{5BDA8040-B537-4FAD-81E8-8937F3EB2331}" presName="composite" presStyleCnt="0"/>
      <dgm:spPr/>
    </dgm:pt>
    <dgm:pt modelId="{AB971A8B-9810-42C2-87F6-9ECF159F0E69}" type="pres">
      <dgm:prSet presAssocID="{5BDA8040-B537-4FAD-81E8-8937F3EB2331}" presName="chevron1" presStyleLbl="alignNode1" presStyleIdx="7" presStyleCnt="21"/>
      <dgm:spPr/>
    </dgm:pt>
    <dgm:pt modelId="{4E5A68A8-A311-4F0B-A7DB-70282643F898}" type="pres">
      <dgm:prSet presAssocID="{5BDA8040-B537-4FAD-81E8-8937F3EB2331}" presName="chevron2" presStyleLbl="alignNode1" presStyleIdx="8" presStyleCnt="21"/>
      <dgm:spPr/>
    </dgm:pt>
    <dgm:pt modelId="{6980C939-1F92-4369-AD74-A565FF75EF16}" type="pres">
      <dgm:prSet presAssocID="{5BDA8040-B537-4FAD-81E8-8937F3EB2331}" presName="chevron3" presStyleLbl="alignNode1" presStyleIdx="9" presStyleCnt="21"/>
      <dgm:spPr/>
    </dgm:pt>
    <dgm:pt modelId="{17C4E2D6-F537-4B5C-9A24-337B149DF92E}" type="pres">
      <dgm:prSet presAssocID="{5BDA8040-B537-4FAD-81E8-8937F3EB2331}" presName="chevron4" presStyleLbl="alignNode1" presStyleIdx="10" presStyleCnt="21"/>
      <dgm:spPr/>
    </dgm:pt>
    <dgm:pt modelId="{A8C0A319-10D5-4BD4-9DD4-D055FA3E2964}" type="pres">
      <dgm:prSet presAssocID="{5BDA8040-B537-4FAD-81E8-8937F3EB2331}" presName="chevron5" presStyleLbl="alignNode1" presStyleIdx="11" presStyleCnt="21"/>
      <dgm:spPr/>
    </dgm:pt>
    <dgm:pt modelId="{2A04D246-1EA4-43C8-854E-49D86BBECCD5}" type="pres">
      <dgm:prSet presAssocID="{5BDA8040-B537-4FAD-81E8-8937F3EB2331}" presName="chevron6" presStyleLbl="alignNode1" presStyleIdx="12" presStyleCnt="21"/>
      <dgm:spPr/>
    </dgm:pt>
    <dgm:pt modelId="{DC963DFC-4DE6-4B6B-8B11-034D18E5D383}" type="pres">
      <dgm:prSet presAssocID="{5BDA8040-B537-4FAD-81E8-8937F3EB2331}" presName="chevron7" presStyleLbl="alignNode1" presStyleIdx="13" presStyleCnt="21"/>
      <dgm:spPr/>
    </dgm:pt>
    <dgm:pt modelId="{9FA59F9B-ED0B-40CC-8BE5-67F2A34758A9}" type="pres">
      <dgm:prSet presAssocID="{5BDA8040-B537-4FAD-81E8-8937F3EB2331}" presName="childtext" presStyleLbl="solidFgAcc1" presStyleIdx="1" presStyleCnt="3">
        <dgm:presLayoutVars>
          <dgm:chMax/>
          <dgm:chPref val="0"/>
          <dgm:bulletEnabled val="1"/>
        </dgm:presLayoutVars>
      </dgm:prSet>
      <dgm:spPr/>
    </dgm:pt>
    <dgm:pt modelId="{93DC6A4A-9AE7-4CD3-9220-511A6772A557}" type="pres">
      <dgm:prSet presAssocID="{8C8FBBF1-A1F6-4B4A-9FD9-1077F7C53395}" presName="sibTrans" presStyleCnt="0"/>
      <dgm:spPr/>
    </dgm:pt>
    <dgm:pt modelId="{240F4BBD-4D99-44DA-85E4-D11AE1156131}" type="pres">
      <dgm:prSet presAssocID="{D6077472-F617-4CED-9B7F-0F8D3FDB93BE}" presName="parenttextcomposite" presStyleCnt="0"/>
      <dgm:spPr/>
    </dgm:pt>
    <dgm:pt modelId="{9433F6EA-B88A-449E-8648-3BB62D9083BF}" type="pres">
      <dgm:prSet presAssocID="{D6077472-F617-4CED-9B7F-0F8D3FDB93BE}" presName="parenttext" presStyleLbl="revTx" presStyleIdx="2" presStyleCnt="3">
        <dgm:presLayoutVars>
          <dgm:chMax/>
          <dgm:chPref val="2"/>
          <dgm:bulletEnabled val="1"/>
        </dgm:presLayoutVars>
      </dgm:prSet>
      <dgm:spPr/>
    </dgm:pt>
    <dgm:pt modelId="{5A887789-7BA8-4D2A-B634-A0A8D2F09979}" type="pres">
      <dgm:prSet presAssocID="{D6077472-F617-4CED-9B7F-0F8D3FDB93BE}" presName="composite" presStyleCnt="0"/>
      <dgm:spPr/>
    </dgm:pt>
    <dgm:pt modelId="{4E164C79-A909-4F9B-8C94-088935524E05}" type="pres">
      <dgm:prSet presAssocID="{D6077472-F617-4CED-9B7F-0F8D3FDB93BE}" presName="chevron1" presStyleLbl="alignNode1" presStyleIdx="14" presStyleCnt="21"/>
      <dgm:spPr/>
    </dgm:pt>
    <dgm:pt modelId="{2485F492-A8A5-44D3-8B9C-A7AE8ED6282F}" type="pres">
      <dgm:prSet presAssocID="{D6077472-F617-4CED-9B7F-0F8D3FDB93BE}" presName="chevron2" presStyleLbl="alignNode1" presStyleIdx="15" presStyleCnt="21"/>
      <dgm:spPr/>
    </dgm:pt>
    <dgm:pt modelId="{489C4FBB-38CC-4934-B705-B51F328E67EF}" type="pres">
      <dgm:prSet presAssocID="{D6077472-F617-4CED-9B7F-0F8D3FDB93BE}" presName="chevron3" presStyleLbl="alignNode1" presStyleIdx="16" presStyleCnt="21"/>
      <dgm:spPr/>
    </dgm:pt>
    <dgm:pt modelId="{5BA95216-D2B0-4164-A215-8AE3FD362693}" type="pres">
      <dgm:prSet presAssocID="{D6077472-F617-4CED-9B7F-0F8D3FDB93BE}" presName="chevron4" presStyleLbl="alignNode1" presStyleIdx="17" presStyleCnt="21"/>
      <dgm:spPr/>
    </dgm:pt>
    <dgm:pt modelId="{C4814FC9-DFC6-470D-89E5-21E02C446355}" type="pres">
      <dgm:prSet presAssocID="{D6077472-F617-4CED-9B7F-0F8D3FDB93BE}" presName="chevron5" presStyleLbl="alignNode1" presStyleIdx="18" presStyleCnt="21"/>
      <dgm:spPr/>
    </dgm:pt>
    <dgm:pt modelId="{FC27C4B7-BFAF-41D1-AD58-5FF9D1DDF2F0}" type="pres">
      <dgm:prSet presAssocID="{D6077472-F617-4CED-9B7F-0F8D3FDB93BE}" presName="chevron6" presStyleLbl="alignNode1" presStyleIdx="19" presStyleCnt="21"/>
      <dgm:spPr/>
    </dgm:pt>
    <dgm:pt modelId="{577B5C43-D208-4B46-9B99-40FA5095FD98}" type="pres">
      <dgm:prSet presAssocID="{D6077472-F617-4CED-9B7F-0F8D3FDB93BE}" presName="chevron7" presStyleLbl="alignNode1" presStyleIdx="20" presStyleCnt="21"/>
      <dgm:spPr/>
    </dgm:pt>
    <dgm:pt modelId="{2BAD133A-D742-4755-AE1A-FE6A9BED3D8C}" type="pres">
      <dgm:prSet presAssocID="{D6077472-F617-4CED-9B7F-0F8D3FDB93BE}" presName="childtext" presStyleLbl="solidFgAcc1" presStyleIdx="2" presStyleCnt="3">
        <dgm:presLayoutVars>
          <dgm:chMax/>
          <dgm:chPref val="0"/>
          <dgm:bulletEnabled val="1"/>
        </dgm:presLayoutVars>
      </dgm:prSet>
      <dgm:spPr/>
    </dgm:pt>
  </dgm:ptLst>
  <dgm:cxnLst>
    <dgm:cxn modelId="{B2859307-65CD-4FB3-8E67-F1C000D91C3A}" srcId="{79721F3B-D732-44C0-AFE2-E75D1A59C3CE}" destId="{D6077472-F617-4CED-9B7F-0F8D3FDB93BE}" srcOrd="2" destOrd="0" parTransId="{64EDE192-471A-4C1B-83BE-502FAEC1B43E}" sibTransId="{E809B63B-BA90-4116-9115-038BDB3D8335}"/>
    <dgm:cxn modelId="{FB9D2B0B-B11F-410F-BC73-69FDC8CC31C0}" srcId="{9CAA6938-7B09-45C0-9295-ED8C2A311F3C}" destId="{0FA0FB58-E84D-4F6B-ABFD-6DF1A0BBB984}" srcOrd="0" destOrd="0" parTransId="{0044C0D4-65EA-4863-9006-5D7B7D1FDEBE}" sibTransId="{021DD8FE-4272-4CE3-9BC5-11AC9B83BF12}"/>
    <dgm:cxn modelId="{5511B636-A10B-44AB-B9E6-9D4A000BFAC8}" type="presOf" srcId="{79721F3B-D732-44C0-AFE2-E75D1A59C3CE}" destId="{AAEF3D8B-5ABB-4397-AD76-2E6C26865AA7}" srcOrd="0" destOrd="0" presId="urn:microsoft.com/office/officeart/2008/layout/VerticalAccentList"/>
    <dgm:cxn modelId="{50F6263D-7A47-4EED-AB52-6E7108EF509D}" srcId="{5BDA8040-B537-4FAD-81E8-8937F3EB2331}" destId="{B96D95CB-6021-4A55-95F9-3711FA32ED8C}" srcOrd="0" destOrd="0" parTransId="{83F176B5-DA0C-4C18-A1A1-BE248D5080A6}" sibTransId="{B6C6B187-3768-4CA9-A3DE-7A887852D9CB}"/>
    <dgm:cxn modelId="{9266DC44-E243-4004-B2FF-4EE1E6A37B5A}" srcId="{79721F3B-D732-44C0-AFE2-E75D1A59C3CE}" destId="{5BDA8040-B537-4FAD-81E8-8937F3EB2331}" srcOrd="1" destOrd="0" parTransId="{F19A5EEE-2AD5-4787-9325-46D336C9ED64}" sibTransId="{8C8FBBF1-A1F6-4B4A-9FD9-1077F7C53395}"/>
    <dgm:cxn modelId="{27ABE76B-E6AF-4267-81A2-DD87ECB626B3}" srcId="{D6077472-F617-4CED-9B7F-0F8D3FDB93BE}" destId="{F37E0D56-9FF4-462A-9A73-0E6E69D63D10}" srcOrd="0" destOrd="0" parTransId="{BE6E64B3-BF5A-4BC2-94A3-CE6B1BFBD7C0}" sibTransId="{8FD2A34C-733B-4B5F-8CD2-BB73C6923D6A}"/>
    <dgm:cxn modelId="{6B40596C-9000-4F8B-B9F9-865394E3B1F4}" type="presOf" srcId="{B96D95CB-6021-4A55-95F9-3711FA32ED8C}" destId="{9FA59F9B-ED0B-40CC-8BE5-67F2A34758A9}" srcOrd="0" destOrd="0" presId="urn:microsoft.com/office/officeart/2008/layout/VerticalAccentList"/>
    <dgm:cxn modelId="{0858977D-F4B9-4D5F-BB42-FB614FA3C0FC}" type="presOf" srcId="{F37E0D56-9FF4-462A-9A73-0E6E69D63D10}" destId="{2BAD133A-D742-4755-AE1A-FE6A9BED3D8C}" srcOrd="0" destOrd="0" presId="urn:microsoft.com/office/officeart/2008/layout/VerticalAccentList"/>
    <dgm:cxn modelId="{0A1723B3-A747-4CB9-898F-8DF9337649BF}" type="presOf" srcId="{D6077472-F617-4CED-9B7F-0F8D3FDB93BE}" destId="{9433F6EA-B88A-449E-8648-3BB62D9083BF}" srcOrd="0" destOrd="0" presId="urn:microsoft.com/office/officeart/2008/layout/VerticalAccentList"/>
    <dgm:cxn modelId="{B89878B3-EF67-46E2-9AA5-04BCCE4819BD}" srcId="{79721F3B-D732-44C0-AFE2-E75D1A59C3CE}" destId="{9CAA6938-7B09-45C0-9295-ED8C2A311F3C}" srcOrd="0" destOrd="0" parTransId="{221B1745-DBD8-4966-9540-B4B82583CC2F}" sibTransId="{0016D38C-59A9-4293-A632-5F7F12399D5E}"/>
    <dgm:cxn modelId="{121176CC-DDB6-4829-B63A-151FDAAA815B}" type="presOf" srcId="{5BDA8040-B537-4FAD-81E8-8937F3EB2331}" destId="{842A107E-6894-4C4A-8FF5-5C03A7E9D81C}" srcOrd="0" destOrd="0" presId="urn:microsoft.com/office/officeart/2008/layout/VerticalAccentList"/>
    <dgm:cxn modelId="{26617BED-2323-4834-A601-96E1BD87B19F}" type="presOf" srcId="{0FA0FB58-E84D-4F6B-ABFD-6DF1A0BBB984}" destId="{617E5671-DEDF-46E5-8484-6FD4D5BBC6F2}" srcOrd="0" destOrd="0" presId="urn:microsoft.com/office/officeart/2008/layout/VerticalAccentList"/>
    <dgm:cxn modelId="{C734BBF1-30A5-4DC4-AA38-B799485C374C}" type="presOf" srcId="{9CAA6938-7B09-45C0-9295-ED8C2A311F3C}" destId="{9C728FE4-080C-43B8-8FE9-D94105146C72}" srcOrd="0" destOrd="0" presId="urn:microsoft.com/office/officeart/2008/layout/VerticalAccentList"/>
    <dgm:cxn modelId="{75EB925F-DE2B-4C69-8449-876684E93F76}" type="presParOf" srcId="{AAEF3D8B-5ABB-4397-AD76-2E6C26865AA7}" destId="{5F0493C9-96E2-4A40-A8AA-BB5C05503ED8}" srcOrd="0" destOrd="0" presId="urn:microsoft.com/office/officeart/2008/layout/VerticalAccentList"/>
    <dgm:cxn modelId="{084E1692-4209-4B63-BCC5-4851242B6F97}" type="presParOf" srcId="{5F0493C9-96E2-4A40-A8AA-BB5C05503ED8}" destId="{9C728FE4-080C-43B8-8FE9-D94105146C72}" srcOrd="0" destOrd="0" presId="urn:microsoft.com/office/officeart/2008/layout/VerticalAccentList"/>
    <dgm:cxn modelId="{F2AD1FC0-846B-4831-B514-50245DAD5E54}" type="presParOf" srcId="{AAEF3D8B-5ABB-4397-AD76-2E6C26865AA7}" destId="{1F48674D-43D0-407F-8E2F-752BD0DC91FA}" srcOrd="1" destOrd="0" presId="urn:microsoft.com/office/officeart/2008/layout/VerticalAccentList"/>
    <dgm:cxn modelId="{9D31CEF3-21C9-4D26-AE26-0143E425B66B}" type="presParOf" srcId="{1F48674D-43D0-407F-8E2F-752BD0DC91FA}" destId="{88B83687-4E15-4BB7-9AA8-13E50A73A2E3}" srcOrd="0" destOrd="0" presId="urn:microsoft.com/office/officeart/2008/layout/VerticalAccentList"/>
    <dgm:cxn modelId="{1C09F136-593D-4109-A746-38438D3C4E20}" type="presParOf" srcId="{1F48674D-43D0-407F-8E2F-752BD0DC91FA}" destId="{73BD5608-602F-4B11-81F9-D46FA1E1165B}" srcOrd="1" destOrd="0" presId="urn:microsoft.com/office/officeart/2008/layout/VerticalAccentList"/>
    <dgm:cxn modelId="{9CE7544D-F59F-473F-AE98-880F25B0EEF0}" type="presParOf" srcId="{1F48674D-43D0-407F-8E2F-752BD0DC91FA}" destId="{CE1482A1-E9BF-4044-A9D1-6426D4A7CB63}" srcOrd="2" destOrd="0" presId="urn:microsoft.com/office/officeart/2008/layout/VerticalAccentList"/>
    <dgm:cxn modelId="{5A8E74FB-1B9B-4526-97FE-F366A7B42711}" type="presParOf" srcId="{1F48674D-43D0-407F-8E2F-752BD0DC91FA}" destId="{96FB608A-8FB1-44CE-8A0A-CF0A5D1F9E4B}" srcOrd="3" destOrd="0" presId="urn:microsoft.com/office/officeart/2008/layout/VerticalAccentList"/>
    <dgm:cxn modelId="{BEA4B27E-5AAC-4826-B442-FF9F59DECA9C}" type="presParOf" srcId="{1F48674D-43D0-407F-8E2F-752BD0DC91FA}" destId="{56686CA6-BBC6-4170-B467-40AE7E59C4A9}" srcOrd="4" destOrd="0" presId="urn:microsoft.com/office/officeart/2008/layout/VerticalAccentList"/>
    <dgm:cxn modelId="{1443670A-E34A-4841-9D4C-0C0526E74908}" type="presParOf" srcId="{1F48674D-43D0-407F-8E2F-752BD0DC91FA}" destId="{CB8AD1B6-E4AD-416E-9211-5E13C20C029E}" srcOrd="5" destOrd="0" presId="urn:microsoft.com/office/officeart/2008/layout/VerticalAccentList"/>
    <dgm:cxn modelId="{332A52D3-65E5-4CDF-8732-4472520A0734}" type="presParOf" srcId="{1F48674D-43D0-407F-8E2F-752BD0DC91FA}" destId="{8135DD94-495C-41DB-85D5-EAC359ED10A2}" srcOrd="6" destOrd="0" presId="urn:microsoft.com/office/officeart/2008/layout/VerticalAccentList"/>
    <dgm:cxn modelId="{98C5D6B3-C094-432E-A20A-A3449C9EBB51}" type="presParOf" srcId="{1F48674D-43D0-407F-8E2F-752BD0DC91FA}" destId="{617E5671-DEDF-46E5-8484-6FD4D5BBC6F2}" srcOrd="7" destOrd="0" presId="urn:microsoft.com/office/officeart/2008/layout/VerticalAccentList"/>
    <dgm:cxn modelId="{95C12307-98CF-4FEA-8609-1806BECA97B1}" type="presParOf" srcId="{AAEF3D8B-5ABB-4397-AD76-2E6C26865AA7}" destId="{F017AE44-9E2D-450A-92B7-6FF17864E740}" srcOrd="2" destOrd="0" presId="urn:microsoft.com/office/officeart/2008/layout/VerticalAccentList"/>
    <dgm:cxn modelId="{BCB3498C-85B5-4796-8B1D-BBCB3D542440}" type="presParOf" srcId="{AAEF3D8B-5ABB-4397-AD76-2E6C26865AA7}" destId="{CBA216B3-DA91-44A7-9525-6BBCBF8DADB9}" srcOrd="3" destOrd="0" presId="urn:microsoft.com/office/officeart/2008/layout/VerticalAccentList"/>
    <dgm:cxn modelId="{13351721-B8CE-4DE6-9408-C47203B7C978}" type="presParOf" srcId="{CBA216B3-DA91-44A7-9525-6BBCBF8DADB9}" destId="{842A107E-6894-4C4A-8FF5-5C03A7E9D81C}" srcOrd="0" destOrd="0" presId="urn:microsoft.com/office/officeart/2008/layout/VerticalAccentList"/>
    <dgm:cxn modelId="{26782EFF-EA12-43C1-8029-4A504518DE5E}" type="presParOf" srcId="{AAEF3D8B-5ABB-4397-AD76-2E6C26865AA7}" destId="{60565443-FC84-4513-800E-8D5B74D80ACA}" srcOrd="4" destOrd="0" presId="urn:microsoft.com/office/officeart/2008/layout/VerticalAccentList"/>
    <dgm:cxn modelId="{03C18990-9CCE-4D98-9B91-C7F40FF7648A}" type="presParOf" srcId="{60565443-FC84-4513-800E-8D5B74D80ACA}" destId="{AB971A8B-9810-42C2-87F6-9ECF159F0E69}" srcOrd="0" destOrd="0" presId="urn:microsoft.com/office/officeart/2008/layout/VerticalAccentList"/>
    <dgm:cxn modelId="{953F686F-7EB9-4C20-9F8E-4EC8C5E5655D}" type="presParOf" srcId="{60565443-FC84-4513-800E-8D5B74D80ACA}" destId="{4E5A68A8-A311-4F0B-A7DB-70282643F898}" srcOrd="1" destOrd="0" presId="urn:microsoft.com/office/officeart/2008/layout/VerticalAccentList"/>
    <dgm:cxn modelId="{CDEF1B00-A104-432A-A62C-02697DDBFA95}" type="presParOf" srcId="{60565443-FC84-4513-800E-8D5B74D80ACA}" destId="{6980C939-1F92-4369-AD74-A565FF75EF16}" srcOrd="2" destOrd="0" presId="urn:microsoft.com/office/officeart/2008/layout/VerticalAccentList"/>
    <dgm:cxn modelId="{E9782649-2C03-419D-B391-321B3F481779}" type="presParOf" srcId="{60565443-FC84-4513-800E-8D5B74D80ACA}" destId="{17C4E2D6-F537-4B5C-9A24-337B149DF92E}" srcOrd="3" destOrd="0" presId="urn:microsoft.com/office/officeart/2008/layout/VerticalAccentList"/>
    <dgm:cxn modelId="{CAD7972A-498D-49EE-B611-444729A4B2D3}" type="presParOf" srcId="{60565443-FC84-4513-800E-8D5B74D80ACA}" destId="{A8C0A319-10D5-4BD4-9DD4-D055FA3E2964}" srcOrd="4" destOrd="0" presId="urn:microsoft.com/office/officeart/2008/layout/VerticalAccentList"/>
    <dgm:cxn modelId="{7DBC673E-48E5-4E6B-959B-FF069C824834}" type="presParOf" srcId="{60565443-FC84-4513-800E-8D5B74D80ACA}" destId="{2A04D246-1EA4-43C8-854E-49D86BBECCD5}" srcOrd="5" destOrd="0" presId="urn:microsoft.com/office/officeart/2008/layout/VerticalAccentList"/>
    <dgm:cxn modelId="{9A1C71D2-A631-4E4C-96E6-2BAE090EF339}" type="presParOf" srcId="{60565443-FC84-4513-800E-8D5B74D80ACA}" destId="{DC963DFC-4DE6-4B6B-8B11-034D18E5D383}" srcOrd="6" destOrd="0" presId="urn:microsoft.com/office/officeart/2008/layout/VerticalAccentList"/>
    <dgm:cxn modelId="{3560C3A7-661B-44B8-BEA8-B8739000BBA1}" type="presParOf" srcId="{60565443-FC84-4513-800E-8D5B74D80ACA}" destId="{9FA59F9B-ED0B-40CC-8BE5-67F2A34758A9}" srcOrd="7" destOrd="0" presId="urn:microsoft.com/office/officeart/2008/layout/VerticalAccentList"/>
    <dgm:cxn modelId="{A8D48E2F-0BCB-49B8-B346-3D0D611F3D6E}" type="presParOf" srcId="{AAEF3D8B-5ABB-4397-AD76-2E6C26865AA7}" destId="{93DC6A4A-9AE7-4CD3-9220-511A6772A557}" srcOrd="5" destOrd="0" presId="urn:microsoft.com/office/officeart/2008/layout/VerticalAccentList"/>
    <dgm:cxn modelId="{DCAB6448-ED4F-471D-8AD3-44AB5FFA6796}" type="presParOf" srcId="{AAEF3D8B-5ABB-4397-AD76-2E6C26865AA7}" destId="{240F4BBD-4D99-44DA-85E4-D11AE1156131}" srcOrd="6" destOrd="0" presId="urn:microsoft.com/office/officeart/2008/layout/VerticalAccentList"/>
    <dgm:cxn modelId="{133B12FB-2196-4FB5-A565-8D6333268F10}" type="presParOf" srcId="{240F4BBD-4D99-44DA-85E4-D11AE1156131}" destId="{9433F6EA-B88A-449E-8648-3BB62D9083BF}" srcOrd="0" destOrd="0" presId="urn:microsoft.com/office/officeart/2008/layout/VerticalAccentList"/>
    <dgm:cxn modelId="{AE9A4542-2198-4524-AD25-10181A252463}" type="presParOf" srcId="{AAEF3D8B-5ABB-4397-AD76-2E6C26865AA7}" destId="{5A887789-7BA8-4D2A-B634-A0A8D2F09979}" srcOrd="7" destOrd="0" presId="urn:microsoft.com/office/officeart/2008/layout/VerticalAccentList"/>
    <dgm:cxn modelId="{4AB2C8FC-4DC7-496D-972F-EC1808B128DE}" type="presParOf" srcId="{5A887789-7BA8-4D2A-B634-A0A8D2F09979}" destId="{4E164C79-A909-4F9B-8C94-088935524E05}" srcOrd="0" destOrd="0" presId="urn:microsoft.com/office/officeart/2008/layout/VerticalAccentList"/>
    <dgm:cxn modelId="{CA2E559D-1504-40A8-9E94-D76DDACFBF19}" type="presParOf" srcId="{5A887789-7BA8-4D2A-B634-A0A8D2F09979}" destId="{2485F492-A8A5-44D3-8B9C-A7AE8ED6282F}" srcOrd="1" destOrd="0" presId="urn:microsoft.com/office/officeart/2008/layout/VerticalAccentList"/>
    <dgm:cxn modelId="{73270067-7722-4200-92D5-6B0DE9241747}" type="presParOf" srcId="{5A887789-7BA8-4D2A-B634-A0A8D2F09979}" destId="{489C4FBB-38CC-4934-B705-B51F328E67EF}" srcOrd="2" destOrd="0" presId="urn:microsoft.com/office/officeart/2008/layout/VerticalAccentList"/>
    <dgm:cxn modelId="{E850F8CC-231C-4883-9525-AC00E8235BB8}" type="presParOf" srcId="{5A887789-7BA8-4D2A-B634-A0A8D2F09979}" destId="{5BA95216-D2B0-4164-A215-8AE3FD362693}" srcOrd="3" destOrd="0" presId="urn:microsoft.com/office/officeart/2008/layout/VerticalAccentList"/>
    <dgm:cxn modelId="{AF8B22B4-13BE-4FA2-8C9B-CBC7064D0C13}" type="presParOf" srcId="{5A887789-7BA8-4D2A-B634-A0A8D2F09979}" destId="{C4814FC9-DFC6-470D-89E5-21E02C446355}" srcOrd="4" destOrd="0" presId="urn:microsoft.com/office/officeart/2008/layout/VerticalAccentList"/>
    <dgm:cxn modelId="{DBDCB790-5A95-4622-856F-B8A263F446EE}" type="presParOf" srcId="{5A887789-7BA8-4D2A-B634-A0A8D2F09979}" destId="{FC27C4B7-BFAF-41D1-AD58-5FF9D1DDF2F0}" srcOrd="5" destOrd="0" presId="urn:microsoft.com/office/officeart/2008/layout/VerticalAccentList"/>
    <dgm:cxn modelId="{D9519BDA-AF09-44FB-B3BE-50BF19A232B6}" type="presParOf" srcId="{5A887789-7BA8-4D2A-B634-A0A8D2F09979}" destId="{577B5C43-D208-4B46-9B99-40FA5095FD98}" srcOrd="6" destOrd="0" presId="urn:microsoft.com/office/officeart/2008/layout/VerticalAccentList"/>
    <dgm:cxn modelId="{28E7F4C1-D298-4D89-AF9D-61E15976F6B7}" type="presParOf" srcId="{5A887789-7BA8-4D2A-B634-A0A8D2F09979}" destId="{2BAD133A-D742-4755-AE1A-FE6A9BED3D8C}"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A3557-EE1A-40B9-8E5D-270942E339A6}">
      <dsp:nvSpPr>
        <dsp:cNvPr id="0" name=""/>
        <dsp:cNvSpPr/>
      </dsp:nvSpPr>
      <dsp:spPr>
        <a:xfrm>
          <a:off x="0" y="2645"/>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FC50E5-96D8-451C-B63A-1FF4D6835685}">
      <dsp:nvSpPr>
        <dsp:cNvPr id="0" name=""/>
        <dsp:cNvSpPr/>
      </dsp:nvSpPr>
      <dsp:spPr>
        <a:xfrm>
          <a:off x="0" y="2645"/>
          <a:ext cx="1625600" cy="541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dirty="0">
              <a:latin typeface="Times New Roman" panose="02020603050405020304" pitchFamily="18" charset="0"/>
              <a:cs typeface="Times New Roman" panose="02020603050405020304" pitchFamily="18" charset="0"/>
            </a:rPr>
            <a:t>Review:</a:t>
          </a:r>
        </a:p>
      </dsp:txBody>
      <dsp:txXfrm>
        <a:off x="0" y="2645"/>
        <a:ext cx="1625600" cy="5413375"/>
      </dsp:txXfrm>
    </dsp:sp>
    <dsp:sp modelId="{35FB16D6-1B7B-4D9E-A726-BE42AAC3F98E}">
      <dsp:nvSpPr>
        <dsp:cNvPr id="0" name=""/>
        <dsp:cNvSpPr/>
      </dsp:nvSpPr>
      <dsp:spPr>
        <a:xfrm>
          <a:off x="1747520" y="87229"/>
          <a:ext cx="638048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latin typeface="Times New Roman" panose="02020603050405020304" pitchFamily="18" charset="0"/>
              <a:cs typeface="Times New Roman" panose="02020603050405020304" pitchFamily="18" charset="0"/>
            </a:rPr>
            <a:t>Moreover, grammar auto-correctors contribute to better communication. </a:t>
          </a:r>
          <a:endParaRPr lang="en-IN" sz="3600" kern="1200" dirty="0">
            <a:latin typeface="Times New Roman" panose="02020603050405020304" pitchFamily="18" charset="0"/>
            <a:cs typeface="Times New Roman" panose="02020603050405020304" pitchFamily="18" charset="0"/>
          </a:endParaRPr>
        </a:p>
      </dsp:txBody>
      <dsp:txXfrm>
        <a:off x="1747520" y="87229"/>
        <a:ext cx="6380480" cy="1691679"/>
      </dsp:txXfrm>
    </dsp:sp>
    <dsp:sp modelId="{EBF75EDA-DC83-4998-B608-9D93E4DE8343}">
      <dsp:nvSpPr>
        <dsp:cNvPr id="0" name=""/>
        <dsp:cNvSpPr/>
      </dsp:nvSpPr>
      <dsp:spPr>
        <a:xfrm>
          <a:off x="1625599" y="1778909"/>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A5465-8903-426A-91D8-30CFF08FDC93}">
      <dsp:nvSpPr>
        <dsp:cNvPr id="0" name=""/>
        <dsp:cNvSpPr/>
      </dsp:nvSpPr>
      <dsp:spPr>
        <a:xfrm>
          <a:off x="1747520" y="1863493"/>
          <a:ext cx="638048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latin typeface="Times New Roman" panose="02020603050405020304" pitchFamily="18" charset="0"/>
              <a:cs typeface="Times New Roman" panose="02020603050405020304" pitchFamily="18" charset="0"/>
            </a:rPr>
            <a:t>Clear and error-free writing is essential for conveying messages accurately and professionally.</a:t>
          </a:r>
          <a:endParaRPr lang="en-IN" sz="3600" kern="1200" dirty="0">
            <a:latin typeface="Times New Roman" panose="02020603050405020304" pitchFamily="18" charset="0"/>
            <a:cs typeface="Times New Roman" panose="02020603050405020304" pitchFamily="18" charset="0"/>
          </a:endParaRPr>
        </a:p>
      </dsp:txBody>
      <dsp:txXfrm>
        <a:off x="1747520" y="1863493"/>
        <a:ext cx="6380480" cy="1691679"/>
      </dsp:txXfrm>
    </dsp:sp>
    <dsp:sp modelId="{18DC3EBB-A9D5-4C7F-AEE5-7951CE15DBD5}">
      <dsp:nvSpPr>
        <dsp:cNvPr id="0" name=""/>
        <dsp:cNvSpPr/>
      </dsp:nvSpPr>
      <dsp:spPr>
        <a:xfrm>
          <a:off x="1625599" y="3555173"/>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614706-4D9C-4B5F-9371-7577A0D108DA}">
      <dsp:nvSpPr>
        <dsp:cNvPr id="0" name=""/>
        <dsp:cNvSpPr/>
      </dsp:nvSpPr>
      <dsp:spPr>
        <a:xfrm>
          <a:off x="1747520" y="3639757"/>
          <a:ext cx="638048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latin typeface="Times New Roman" panose="02020603050405020304" pitchFamily="18" charset="0"/>
              <a:cs typeface="Times New Roman" panose="02020603050405020304" pitchFamily="18" charset="0"/>
            </a:rPr>
            <a:t>Another significant benefit is the accessibility and ease of use of these tools.</a:t>
          </a:r>
          <a:endParaRPr lang="en-IN" sz="3600" kern="1200" dirty="0">
            <a:latin typeface="Times New Roman" panose="02020603050405020304" pitchFamily="18" charset="0"/>
            <a:cs typeface="Times New Roman" panose="02020603050405020304" pitchFamily="18" charset="0"/>
          </a:endParaRPr>
        </a:p>
      </dsp:txBody>
      <dsp:txXfrm>
        <a:off x="1747520" y="3639757"/>
        <a:ext cx="6380480" cy="1691679"/>
      </dsp:txXfrm>
    </dsp:sp>
    <dsp:sp modelId="{2F9C6285-43B0-4B65-85C4-A967FFED79BE}">
      <dsp:nvSpPr>
        <dsp:cNvPr id="0" name=""/>
        <dsp:cNvSpPr/>
      </dsp:nvSpPr>
      <dsp:spPr>
        <a:xfrm>
          <a:off x="1625599" y="5331437"/>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28FE4-080C-43B8-8FE9-D94105146C72}">
      <dsp:nvSpPr>
        <dsp:cNvPr id="0" name=""/>
        <dsp:cNvSpPr/>
      </dsp:nvSpPr>
      <dsp:spPr>
        <a:xfrm>
          <a:off x="661227" y="442"/>
          <a:ext cx="6315075" cy="574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Advanced NLP Techniques:</a:t>
          </a:r>
        </a:p>
      </dsp:txBody>
      <dsp:txXfrm>
        <a:off x="661227" y="442"/>
        <a:ext cx="6315075" cy="574097"/>
      </dsp:txXfrm>
    </dsp:sp>
    <dsp:sp modelId="{88B83687-4E15-4BB7-9AA8-13E50A73A2E3}">
      <dsp:nvSpPr>
        <dsp:cNvPr id="0" name=""/>
        <dsp:cNvSpPr/>
      </dsp:nvSpPr>
      <dsp:spPr>
        <a:xfrm>
          <a:off x="661227" y="574540"/>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BD5608-602F-4B11-81F9-D46FA1E1165B}">
      <dsp:nvSpPr>
        <dsp:cNvPr id="0" name=""/>
        <dsp:cNvSpPr/>
      </dsp:nvSpPr>
      <dsp:spPr>
        <a:xfrm>
          <a:off x="1548845" y="574540"/>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1482A1-E9BF-4044-A9D1-6426D4A7CB63}">
      <dsp:nvSpPr>
        <dsp:cNvPr id="0" name=""/>
        <dsp:cNvSpPr/>
      </dsp:nvSpPr>
      <dsp:spPr>
        <a:xfrm>
          <a:off x="2437166" y="574540"/>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B608A-8FB1-44CE-8A0A-CF0A5D1F9E4B}">
      <dsp:nvSpPr>
        <dsp:cNvPr id="0" name=""/>
        <dsp:cNvSpPr/>
      </dsp:nvSpPr>
      <dsp:spPr>
        <a:xfrm>
          <a:off x="3324785" y="574540"/>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686CA6-BBC6-4170-B467-40AE7E59C4A9}">
      <dsp:nvSpPr>
        <dsp:cNvPr id="0" name=""/>
        <dsp:cNvSpPr/>
      </dsp:nvSpPr>
      <dsp:spPr>
        <a:xfrm>
          <a:off x="4213105" y="574540"/>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8AD1B6-E4AD-416E-9211-5E13C20C029E}">
      <dsp:nvSpPr>
        <dsp:cNvPr id="0" name=""/>
        <dsp:cNvSpPr/>
      </dsp:nvSpPr>
      <dsp:spPr>
        <a:xfrm>
          <a:off x="5100724" y="574540"/>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35DD94-495C-41DB-85D5-EAC359ED10A2}">
      <dsp:nvSpPr>
        <dsp:cNvPr id="0" name=""/>
        <dsp:cNvSpPr/>
      </dsp:nvSpPr>
      <dsp:spPr>
        <a:xfrm>
          <a:off x="5989045" y="574540"/>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E5671-DEDF-46E5-8484-6FD4D5BBC6F2}">
      <dsp:nvSpPr>
        <dsp:cNvPr id="0" name=""/>
        <dsp:cNvSpPr/>
      </dsp:nvSpPr>
      <dsp:spPr>
        <a:xfrm>
          <a:off x="661227" y="691486"/>
          <a:ext cx="6397170" cy="9355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Utilizing more sophisticated natural language processing techniques to improve contextual understanding and handle nuances better.</a:t>
          </a:r>
          <a:endParaRPr lang="en-IN" sz="2000" kern="1200" dirty="0">
            <a:latin typeface="Times New Roman" panose="02020603050405020304" pitchFamily="18" charset="0"/>
            <a:cs typeface="Times New Roman" panose="02020603050405020304" pitchFamily="18" charset="0"/>
          </a:endParaRPr>
        </a:p>
      </dsp:txBody>
      <dsp:txXfrm>
        <a:off x="661227" y="691486"/>
        <a:ext cx="6397170" cy="935566"/>
      </dsp:txXfrm>
    </dsp:sp>
    <dsp:sp modelId="{842A107E-6894-4C4A-8FF5-5C03A7E9D81C}">
      <dsp:nvSpPr>
        <dsp:cNvPr id="0" name=""/>
        <dsp:cNvSpPr/>
      </dsp:nvSpPr>
      <dsp:spPr>
        <a:xfrm>
          <a:off x="661227" y="1837555"/>
          <a:ext cx="6315075" cy="574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Context-Aware AI Models:</a:t>
          </a:r>
        </a:p>
      </dsp:txBody>
      <dsp:txXfrm>
        <a:off x="661227" y="1837555"/>
        <a:ext cx="6315075" cy="574097"/>
      </dsp:txXfrm>
    </dsp:sp>
    <dsp:sp modelId="{AB971A8B-9810-42C2-87F6-9ECF159F0E69}">
      <dsp:nvSpPr>
        <dsp:cNvPr id="0" name=""/>
        <dsp:cNvSpPr/>
      </dsp:nvSpPr>
      <dsp:spPr>
        <a:xfrm>
          <a:off x="661227" y="2411653"/>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5A68A8-A311-4F0B-A7DB-70282643F898}">
      <dsp:nvSpPr>
        <dsp:cNvPr id="0" name=""/>
        <dsp:cNvSpPr/>
      </dsp:nvSpPr>
      <dsp:spPr>
        <a:xfrm>
          <a:off x="1548845" y="2411653"/>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80C939-1F92-4369-AD74-A565FF75EF16}">
      <dsp:nvSpPr>
        <dsp:cNvPr id="0" name=""/>
        <dsp:cNvSpPr/>
      </dsp:nvSpPr>
      <dsp:spPr>
        <a:xfrm>
          <a:off x="2437166" y="2411653"/>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C4E2D6-F537-4B5C-9A24-337B149DF92E}">
      <dsp:nvSpPr>
        <dsp:cNvPr id="0" name=""/>
        <dsp:cNvSpPr/>
      </dsp:nvSpPr>
      <dsp:spPr>
        <a:xfrm>
          <a:off x="3324785" y="2411653"/>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0A319-10D5-4BD4-9DD4-D055FA3E2964}">
      <dsp:nvSpPr>
        <dsp:cNvPr id="0" name=""/>
        <dsp:cNvSpPr/>
      </dsp:nvSpPr>
      <dsp:spPr>
        <a:xfrm>
          <a:off x="4213105" y="2411653"/>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04D246-1EA4-43C8-854E-49D86BBECCD5}">
      <dsp:nvSpPr>
        <dsp:cNvPr id="0" name=""/>
        <dsp:cNvSpPr/>
      </dsp:nvSpPr>
      <dsp:spPr>
        <a:xfrm>
          <a:off x="5100724" y="2411653"/>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963DFC-4DE6-4B6B-8B11-034D18E5D383}">
      <dsp:nvSpPr>
        <dsp:cNvPr id="0" name=""/>
        <dsp:cNvSpPr/>
      </dsp:nvSpPr>
      <dsp:spPr>
        <a:xfrm>
          <a:off x="5989045" y="2411653"/>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59F9B-ED0B-40CC-8BE5-67F2A34758A9}">
      <dsp:nvSpPr>
        <dsp:cNvPr id="0" name=""/>
        <dsp:cNvSpPr/>
      </dsp:nvSpPr>
      <dsp:spPr>
        <a:xfrm>
          <a:off x="661227" y="2528599"/>
          <a:ext cx="6397170" cy="9355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Developing AI models that can better understand the broader context of text, leading to more accurate and contextually appropriate corrections.</a:t>
          </a:r>
          <a:endParaRPr lang="en-IN" sz="1700" kern="1200" dirty="0"/>
        </a:p>
      </dsp:txBody>
      <dsp:txXfrm>
        <a:off x="661227" y="2528599"/>
        <a:ext cx="6397170" cy="935566"/>
      </dsp:txXfrm>
    </dsp:sp>
    <dsp:sp modelId="{9433F6EA-B88A-449E-8648-3BB62D9083BF}">
      <dsp:nvSpPr>
        <dsp:cNvPr id="0" name=""/>
        <dsp:cNvSpPr/>
      </dsp:nvSpPr>
      <dsp:spPr>
        <a:xfrm>
          <a:off x="661227" y="3674668"/>
          <a:ext cx="6315075" cy="574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Expansion to More Languages:</a:t>
          </a:r>
        </a:p>
      </dsp:txBody>
      <dsp:txXfrm>
        <a:off x="661227" y="3674668"/>
        <a:ext cx="6315075" cy="574097"/>
      </dsp:txXfrm>
    </dsp:sp>
    <dsp:sp modelId="{4E164C79-A909-4F9B-8C94-088935524E05}">
      <dsp:nvSpPr>
        <dsp:cNvPr id="0" name=""/>
        <dsp:cNvSpPr/>
      </dsp:nvSpPr>
      <dsp:spPr>
        <a:xfrm>
          <a:off x="661227" y="4248765"/>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5F492-A8A5-44D3-8B9C-A7AE8ED6282F}">
      <dsp:nvSpPr>
        <dsp:cNvPr id="0" name=""/>
        <dsp:cNvSpPr/>
      </dsp:nvSpPr>
      <dsp:spPr>
        <a:xfrm>
          <a:off x="1548845" y="4248765"/>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C4FBB-38CC-4934-B705-B51F328E67EF}">
      <dsp:nvSpPr>
        <dsp:cNvPr id="0" name=""/>
        <dsp:cNvSpPr/>
      </dsp:nvSpPr>
      <dsp:spPr>
        <a:xfrm>
          <a:off x="2437166" y="4248765"/>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A95216-D2B0-4164-A215-8AE3FD362693}">
      <dsp:nvSpPr>
        <dsp:cNvPr id="0" name=""/>
        <dsp:cNvSpPr/>
      </dsp:nvSpPr>
      <dsp:spPr>
        <a:xfrm>
          <a:off x="3324785" y="4248765"/>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814FC9-DFC6-470D-89E5-21E02C446355}">
      <dsp:nvSpPr>
        <dsp:cNvPr id="0" name=""/>
        <dsp:cNvSpPr/>
      </dsp:nvSpPr>
      <dsp:spPr>
        <a:xfrm>
          <a:off x="4213105" y="4248765"/>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27C4B7-BFAF-41D1-AD58-5FF9D1DDF2F0}">
      <dsp:nvSpPr>
        <dsp:cNvPr id="0" name=""/>
        <dsp:cNvSpPr/>
      </dsp:nvSpPr>
      <dsp:spPr>
        <a:xfrm>
          <a:off x="5100724" y="4248765"/>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B5C43-D208-4B46-9B99-40FA5095FD98}">
      <dsp:nvSpPr>
        <dsp:cNvPr id="0" name=""/>
        <dsp:cNvSpPr/>
      </dsp:nvSpPr>
      <dsp:spPr>
        <a:xfrm>
          <a:off x="5989045" y="4248765"/>
          <a:ext cx="1477727" cy="116945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AD133A-D742-4755-AE1A-FE6A9BED3D8C}">
      <dsp:nvSpPr>
        <dsp:cNvPr id="0" name=""/>
        <dsp:cNvSpPr/>
      </dsp:nvSpPr>
      <dsp:spPr>
        <a:xfrm>
          <a:off x="661227" y="4365711"/>
          <a:ext cx="6397170" cy="9355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Increasing support for a wider range of languages and dialects with high accuracy.</a:t>
          </a:r>
          <a:endParaRPr lang="en-IN" sz="1800" kern="1200" dirty="0"/>
        </a:p>
      </dsp:txBody>
      <dsp:txXfrm>
        <a:off x="661227" y="4365711"/>
        <a:ext cx="6397170" cy="93556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B8E4C-697D-403F-926E-39AD9A5D02A5}" type="datetimeFigureOut">
              <a:rPr lang="en-IN" smtClean="0"/>
              <a:t>17-06-2024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958A8-A28F-4F67-8474-1F82BDCA9287}" type="slidenum">
              <a:rPr lang="en-IN" smtClean="0"/>
              <a:t>‹#›</a:t>
            </a:fld>
            <a:endParaRPr lang="en-IN"/>
          </a:p>
        </p:txBody>
      </p:sp>
    </p:spTree>
    <p:extLst>
      <p:ext uri="{BB962C8B-B14F-4D97-AF65-F5344CB8AC3E}">
        <p14:creationId xmlns:p14="http://schemas.microsoft.com/office/powerpoint/2010/main" val="362083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B958A8-A28F-4F67-8474-1F82BDCA9287}" type="slidenum">
              <a:rPr lang="en-IN" smtClean="0"/>
              <a:t>2</a:t>
            </a:fld>
            <a:endParaRPr lang="en-IN"/>
          </a:p>
        </p:txBody>
      </p:sp>
    </p:spTree>
    <p:extLst>
      <p:ext uri="{BB962C8B-B14F-4D97-AF65-F5344CB8AC3E}">
        <p14:creationId xmlns:p14="http://schemas.microsoft.com/office/powerpoint/2010/main" val="168462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86F2-3E37-47F6-03F4-6E4D1D6F6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A00DAA-58E6-D6BD-6371-4016C777AA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C5F91E-0042-3D4C-1493-50C8F9E5EBE1}"/>
              </a:ext>
            </a:extLst>
          </p:cNvPr>
          <p:cNvSpPr>
            <a:spLocks noGrp="1"/>
          </p:cNvSpPr>
          <p:nvPr>
            <p:ph type="dt" sz="half" idx="10"/>
          </p:nvPr>
        </p:nvSpPr>
        <p:spPr/>
        <p:txBody>
          <a:bodyPr/>
          <a:lstStyle/>
          <a:p>
            <a:fld id="{1A9C2AEA-A5C9-4EDE-85FF-09B896773FB8}" type="datetimeFigureOut">
              <a:rPr lang="en-IN" smtClean="0"/>
              <a:t>17-06-2024</a:t>
            </a:fld>
            <a:endParaRPr lang="en-IN"/>
          </a:p>
        </p:txBody>
      </p:sp>
      <p:sp>
        <p:nvSpPr>
          <p:cNvPr id="5" name="Footer Placeholder 4">
            <a:extLst>
              <a:ext uri="{FF2B5EF4-FFF2-40B4-BE49-F238E27FC236}">
                <a16:creationId xmlns:a16="http://schemas.microsoft.com/office/drawing/2014/main" id="{B043BA59-E811-2B22-4F99-887C94D31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F14B0-CDEB-2B4B-22B6-DD8B35704740}"/>
              </a:ext>
            </a:extLst>
          </p:cNvPr>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147803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018F-B770-024A-9D1D-1D47FBD586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EB77A3-DC18-97C6-139D-532EB8083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2EFD5E-2E33-AEA4-E0E3-8E5890ADE938}"/>
              </a:ext>
            </a:extLst>
          </p:cNvPr>
          <p:cNvSpPr>
            <a:spLocks noGrp="1"/>
          </p:cNvSpPr>
          <p:nvPr>
            <p:ph type="dt" sz="half" idx="10"/>
          </p:nvPr>
        </p:nvSpPr>
        <p:spPr/>
        <p:txBody>
          <a:bodyPr/>
          <a:lstStyle/>
          <a:p>
            <a:fld id="{1A9C2AEA-A5C9-4EDE-85FF-09B896773FB8}" type="datetimeFigureOut">
              <a:rPr lang="en-IN" smtClean="0"/>
              <a:t>17-06-2024</a:t>
            </a:fld>
            <a:endParaRPr lang="en-IN"/>
          </a:p>
        </p:txBody>
      </p:sp>
      <p:sp>
        <p:nvSpPr>
          <p:cNvPr id="5" name="Footer Placeholder 4">
            <a:extLst>
              <a:ext uri="{FF2B5EF4-FFF2-40B4-BE49-F238E27FC236}">
                <a16:creationId xmlns:a16="http://schemas.microsoft.com/office/drawing/2014/main" id="{73F6F652-4DE1-777E-11B1-F44CFE65AB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AD3A2A-95D2-4FD9-F338-2383DEE43DF8}"/>
              </a:ext>
            </a:extLst>
          </p:cNvPr>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17177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77529-B149-4258-48C6-C1DE57BB55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27A423-D9E4-F694-A7BF-A5FA72B851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86739-6D62-3BA5-6A92-53EDDDE868CE}"/>
              </a:ext>
            </a:extLst>
          </p:cNvPr>
          <p:cNvSpPr>
            <a:spLocks noGrp="1"/>
          </p:cNvSpPr>
          <p:nvPr>
            <p:ph type="dt" sz="half" idx="10"/>
          </p:nvPr>
        </p:nvSpPr>
        <p:spPr/>
        <p:txBody>
          <a:bodyPr/>
          <a:lstStyle/>
          <a:p>
            <a:fld id="{1A9C2AEA-A5C9-4EDE-85FF-09B896773FB8}" type="datetimeFigureOut">
              <a:rPr lang="en-IN" smtClean="0"/>
              <a:t>17-06-2024</a:t>
            </a:fld>
            <a:endParaRPr lang="en-IN"/>
          </a:p>
        </p:txBody>
      </p:sp>
      <p:sp>
        <p:nvSpPr>
          <p:cNvPr id="5" name="Footer Placeholder 4">
            <a:extLst>
              <a:ext uri="{FF2B5EF4-FFF2-40B4-BE49-F238E27FC236}">
                <a16:creationId xmlns:a16="http://schemas.microsoft.com/office/drawing/2014/main" id="{99D36E94-225A-E155-EE83-75A259210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F086C-78C2-ED50-6737-96D58201F9D3}"/>
              </a:ext>
            </a:extLst>
          </p:cNvPr>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155097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C663-39D5-3EA1-1706-47D7D7E5CE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F311D8-D4BA-1F68-DC0D-5AF98285CA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60D9D3-2EDA-D921-3FB2-CAB74CF92EBA}"/>
              </a:ext>
            </a:extLst>
          </p:cNvPr>
          <p:cNvSpPr>
            <a:spLocks noGrp="1"/>
          </p:cNvSpPr>
          <p:nvPr>
            <p:ph type="dt" sz="half" idx="10"/>
          </p:nvPr>
        </p:nvSpPr>
        <p:spPr/>
        <p:txBody>
          <a:bodyPr/>
          <a:lstStyle/>
          <a:p>
            <a:fld id="{1A9C2AEA-A5C9-4EDE-85FF-09B896773FB8}" type="datetimeFigureOut">
              <a:rPr lang="en-IN" smtClean="0"/>
              <a:t>17-06-2024</a:t>
            </a:fld>
            <a:endParaRPr lang="en-IN"/>
          </a:p>
        </p:txBody>
      </p:sp>
      <p:sp>
        <p:nvSpPr>
          <p:cNvPr id="5" name="Footer Placeholder 4">
            <a:extLst>
              <a:ext uri="{FF2B5EF4-FFF2-40B4-BE49-F238E27FC236}">
                <a16:creationId xmlns:a16="http://schemas.microsoft.com/office/drawing/2014/main" id="{474E084D-AB2E-35C1-0D17-530A0B29D3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E45E5-BBD9-6554-0DF6-91CD18C62BCB}"/>
              </a:ext>
            </a:extLst>
          </p:cNvPr>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182039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DAA5-655E-F4C3-817A-27F352A7D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E0E184-75AF-2C25-9260-014DC4D8B0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C7B270-FCB0-AFB6-41BE-A60F68DE8C67}"/>
              </a:ext>
            </a:extLst>
          </p:cNvPr>
          <p:cNvSpPr>
            <a:spLocks noGrp="1"/>
          </p:cNvSpPr>
          <p:nvPr>
            <p:ph type="dt" sz="half" idx="10"/>
          </p:nvPr>
        </p:nvSpPr>
        <p:spPr/>
        <p:txBody>
          <a:bodyPr/>
          <a:lstStyle/>
          <a:p>
            <a:fld id="{1A9C2AEA-A5C9-4EDE-85FF-09B896773FB8}" type="datetimeFigureOut">
              <a:rPr lang="en-IN" smtClean="0"/>
              <a:t>17-06-2024</a:t>
            </a:fld>
            <a:endParaRPr lang="en-IN"/>
          </a:p>
        </p:txBody>
      </p:sp>
      <p:sp>
        <p:nvSpPr>
          <p:cNvPr id="5" name="Footer Placeholder 4">
            <a:extLst>
              <a:ext uri="{FF2B5EF4-FFF2-40B4-BE49-F238E27FC236}">
                <a16:creationId xmlns:a16="http://schemas.microsoft.com/office/drawing/2014/main" id="{3D89DEBA-BE51-8C33-0B0F-388DB19A0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B97839-83D3-CE50-C6E3-1D9E35D21314}"/>
              </a:ext>
            </a:extLst>
          </p:cNvPr>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404040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A4A7-CB54-8146-5B03-71B7906DAA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BA5EDE-9714-25CC-4335-14F081E62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11010E-5974-C908-E6B7-5C8E5911E9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A3DA10-D0BE-84F2-46C3-672EE8FFF3E2}"/>
              </a:ext>
            </a:extLst>
          </p:cNvPr>
          <p:cNvSpPr>
            <a:spLocks noGrp="1"/>
          </p:cNvSpPr>
          <p:nvPr>
            <p:ph type="dt" sz="half" idx="10"/>
          </p:nvPr>
        </p:nvSpPr>
        <p:spPr/>
        <p:txBody>
          <a:bodyPr/>
          <a:lstStyle/>
          <a:p>
            <a:fld id="{1A9C2AEA-A5C9-4EDE-85FF-09B896773FB8}" type="datetimeFigureOut">
              <a:rPr lang="en-IN" smtClean="0"/>
              <a:t>17-06-2024</a:t>
            </a:fld>
            <a:endParaRPr lang="en-IN"/>
          </a:p>
        </p:txBody>
      </p:sp>
      <p:sp>
        <p:nvSpPr>
          <p:cNvPr id="6" name="Footer Placeholder 5">
            <a:extLst>
              <a:ext uri="{FF2B5EF4-FFF2-40B4-BE49-F238E27FC236}">
                <a16:creationId xmlns:a16="http://schemas.microsoft.com/office/drawing/2014/main" id="{DB7DA6D9-40F4-533F-31D9-27B2F095C3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4BAAEC-E5FA-38EA-276A-F5A5A73C1E0B}"/>
              </a:ext>
            </a:extLst>
          </p:cNvPr>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92691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7061-09CD-6E15-E2D2-DE6FD8F6ED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581DA8-AF85-36D5-A3BC-EF3E3580C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4FA83B-F3B1-564F-7482-8713349B7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E1D892-0A67-58EB-20FC-B2E3233A4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ABC76A-7158-355C-57B1-E441727105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6A9CF1-DEE9-7F9C-74A2-A82F9F21FB2E}"/>
              </a:ext>
            </a:extLst>
          </p:cNvPr>
          <p:cNvSpPr>
            <a:spLocks noGrp="1"/>
          </p:cNvSpPr>
          <p:nvPr>
            <p:ph type="dt" sz="half" idx="10"/>
          </p:nvPr>
        </p:nvSpPr>
        <p:spPr/>
        <p:txBody>
          <a:bodyPr/>
          <a:lstStyle/>
          <a:p>
            <a:fld id="{1A9C2AEA-A5C9-4EDE-85FF-09B896773FB8}" type="datetimeFigureOut">
              <a:rPr lang="en-IN" smtClean="0"/>
              <a:t>17-06-2024</a:t>
            </a:fld>
            <a:endParaRPr lang="en-IN"/>
          </a:p>
        </p:txBody>
      </p:sp>
      <p:sp>
        <p:nvSpPr>
          <p:cNvPr id="8" name="Footer Placeholder 7">
            <a:extLst>
              <a:ext uri="{FF2B5EF4-FFF2-40B4-BE49-F238E27FC236}">
                <a16:creationId xmlns:a16="http://schemas.microsoft.com/office/drawing/2014/main" id="{074A76E0-76EB-D387-B7D3-9D8A79F935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D15E52-BEF9-65D5-898F-7FFAEBFA561F}"/>
              </a:ext>
            </a:extLst>
          </p:cNvPr>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31951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0F5E-EBB1-62C2-3B0F-C69561C101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A61195-D84D-6849-8813-73E3E3B9728D}"/>
              </a:ext>
            </a:extLst>
          </p:cNvPr>
          <p:cNvSpPr>
            <a:spLocks noGrp="1"/>
          </p:cNvSpPr>
          <p:nvPr>
            <p:ph type="dt" sz="half" idx="10"/>
          </p:nvPr>
        </p:nvSpPr>
        <p:spPr/>
        <p:txBody>
          <a:bodyPr/>
          <a:lstStyle/>
          <a:p>
            <a:fld id="{1A9C2AEA-A5C9-4EDE-85FF-09B896773FB8}" type="datetimeFigureOut">
              <a:rPr lang="en-IN" smtClean="0"/>
              <a:t>17-06-2024</a:t>
            </a:fld>
            <a:endParaRPr lang="en-IN"/>
          </a:p>
        </p:txBody>
      </p:sp>
      <p:sp>
        <p:nvSpPr>
          <p:cNvPr id="4" name="Footer Placeholder 3">
            <a:extLst>
              <a:ext uri="{FF2B5EF4-FFF2-40B4-BE49-F238E27FC236}">
                <a16:creationId xmlns:a16="http://schemas.microsoft.com/office/drawing/2014/main" id="{E0843734-C1AC-BF93-0060-0FFCF26859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FAEC46-EF27-BF5D-28A0-993D115A3007}"/>
              </a:ext>
            </a:extLst>
          </p:cNvPr>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68193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3FF1E-4193-F5E9-4C94-33A272AE7488}"/>
              </a:ext>
            </a:extLst>
          </p:cNvPr>
          <p:cNvSpPr>
            <a:spLocks noGrp="1"/>
          </p:cNvSpPr>
          <p:nvPr>
            <p:ph type="dt" sz="half" idx="10"/>
          </p:nvPr>
        </p:nvSpPr>
        <p:spPr/>
        <p:txBody>
          <a:bodyPr/>
          <a:lstStyle/>
          <a:p>
            <a:fld id="{1A9C2AEA-A5C9-4EDE-85FF-09B896773FB8}" type="datetimeFigureOut">
              <a:rPr lang="en-IN" smtClean="0"/>
              <a:t>17-06-2024</a:t>
            </a:fld>
            <a:endParaRPr lang="en-IN"/>
          </a:p>
        </p:txBody>
      </p:sp>
      <p:sp>
        <p:nvSpPr>
          <p:cNvPr id="3" name="Footer Placeholder 2">
            <a:extLst>
              <a:ext uri="{FF2B5EF4-FFF2-40B4-BE49-F238E27FC236}">
                <a16:creationId xmlns:a16="http://schemas.microsoft.com/office/drawing/2014/main" id="{43DF8021-DA8B-8F57-0F61-90AE4E2954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E51A68-1DBD-E186-CE9C-180AAB7461FD}"/>
              </a:ext>
            </a:extLst>
          </p:cNvPr>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77846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15BB-E5D8-E686-E4E1-F81D123CE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12E138-8462-D475-E10D-5D579D494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8DEB7-F183-78C2-5FE6-D0B84D61B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94EC3-E4FA-46D3-CDFD-3965CEF413E5}"/>
              </a:ext>
            </a:extLst>
          </p:cNvPr>
          <p:cNvSpPr>
            <a:spLocks noGrp="1"/>
          </p:cNvSpPr>
          <p:nvPr>
            <p:ph type="dt" sz="half" idx="10"/>
          </p:nvPr>
        </p:nvSpPr>
        <p:spPr/>
        <p:txBody>
          <a:bodyPr/>
          <a:lstStyle/>
          <a:p>
            <a:fld id="{1A9C2AEA-A5C9-4EDE-85FF-09B896773FB8}" type="datetimeFigureOut">
              <a:rPr lang="en-IN" smtClean="0"/>
              <a:t>17-06-2024</a:t>
            </a:fld>
            <a:endParaRPr lang="en-IN"/>
          </a:p>
        </p:txBody>
      </p:sp>
      <p:sp>
        <p:nvSpPr>
          <p:cNvPr id="6" name="Footer Placeholder 5">
            <a:extLst>
              <a:ext uri="{FF2B5EF4-FFF2-40B4-BE49-F238E27FC236}">
                <a16:creationId xmlns:a16="http://schemas.microsoft.com/office/drawing/2014/main" id="{E40C98C7-63C6-AF24-11FD-078CE374C2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BCC701-8A0F-117A-CFD9-8204AE690D7C}"/>
              </a:ext>
            </a:extLst>
          </p:cNvPr>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62858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C1B4-8E3F-4CBE-49DC-C69237062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22686C-B193-20AF-EC4C-EB9339B3FE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1A9809-5CF6-7CAA-429D-D678FCFC4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90DBB-758C-161C-7D21-50785ACE7657}"/>
              </a:ext>
            </a:extLst>
          </p:cNvPr>
          <p:cNvSpPr>
            <a:spLocks noGrp="1"/>
          </p:cNvSpPr>
          <p:nvPr>
            <p:ph type="dt" sz="half" idx="10"/>
          </p:nvPr>
        </p:nvSpPr>
        <p:spPr/>
        <p:txBody>
          <a:bodyPr/>
          <a:lstStyle/>
          <a:p>
            <a:fld id="{1A9C2AEA-A5C9-4EDE-85FF-09B896773FB8}" type="datetimeFigureOut">
              <a:rPr lang="en-IN" smtClean="0"/>
              <a:t>17-06-2024</a:t>
            </a:fld>
            <a:endParaRPr lang="en-IN"/>
          </a:p>
        </p:txBody>
      </p:sp>
      <p:sp>
        <p:nvSpPr>
          <p:cNvPr id="6" name="Footer Placeholder 5">
            <a:extLst>
              <a:ext uri="{FF2B5EF4-FFF2-40B4-BE49-F238E27FC236}">
                <a16:creationId xmlns:a16="http://schemas.microsoft.com/office/drawing/2014/main" id="{EC1204B1-9559-51FC-0208-8BEFBA9705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1B8791-5021-A5D2-8E1E-974029BC0D60}"/>
              </a:ext>
            </a:extLst>
          </p:cNvPr>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70362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256DB6-4B66-F43A-EE2B-8CCBE35F5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B7396D-9F37-36CB-E035-54FDF6C9A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2101E1-C6D1-AA63-ABE0-919D82588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C2AEA-A5C9-4EDE-85FF-09B896773FB8}" type="datetimeFigureOut">
              <a:rPr lang="en-IN" smtClean="0"/>
              <a:t>17-06-2024</a:t>
            </a:fld>
            <a:endParaRPr lang="en-IN"/>
          </a:p>
        </p:txBody>
      </p:sp>
      <p:sp>
        <p:nvSpPr>
          <p:cNvPr id="5" name="Footer Placeholder 4">
            <a:extLst>
              <a:ext uri="{FF2B5EF4-FFF2-40B4-BE49-F238E27FC236}">
                <a16:creationId xmlns:a16="http://schemas.microsoft.com/office/drawing/2014/main" id="{82F6F893-D2C7-16A9-52C2-C22EA0ECC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A85E8F-033F-E97A-D76E-F0A1AD22D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FA314-563E-4F05-BBE0-FE393C29279F}" type="slidenum">
              <a:rPr lang="en-IN" smtClean="0"/>
              <a:t>‹#›</a:t>
            </a:fld>
            <a:endParaRPr lang="en-IN"/>
          </a:p>
        </p:txBody>
      </p:sp>
    </p:spTree>
    <p:extLst>
      <p:ext uri="{BB962C8B-B14F-4D97-AF65-F5344CB8AC3E}">
        <p14:creationId xmlns:p14="http://schemas.microsoft.com/office/powerpoint/2010/main" val="324915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jp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515BB6-7115-B7EF-4727-57BC63C77265}"/>
              </a:ext>
            </a:extLst>
          </p:cNvPr>
          <p:cNvSpPr txBox="1"/>
          <p:nvPr/>
        </p:nvSpPr>
        <p:spPr>
          <a:xfrm>
            <a:off x="2966237" y="164158"/>
            <a:ext cx="6641432"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Grammer auto corrector</a:t>
            </a:r>
          </a:p>
        </p:txBody>
      </p:sp>
      <p:sp>
        <p:nvSpPr>
          <p:cNvPr id="5" name="TextBox 4">
            <a:extLst>
              <a:ext uri="{FF2B5EF4-FFF2-40B4-BE49-F238E27FC236}">
                <a16:creationId xmlns:a16="http://schemas.microsoft.com/office/drawing/2014/main" id="{F9BD61A0-C505-35AB-7929-4DFFE328D7B0}"/>
              </a:ext>
            </a:extLst>
          </p:cNvPr>
          <p:cNvSpPr txBox="1"/>
          <p:nvPr/>
        </p:nvSpPr>
        <p:spPr>
          <a:xfrm>
            <a:off x="892097" y="1070510"/>
            <a:ext cx="10615961" cy="2246769"/>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This capstone project is about developing a comprehensive grammar auto-corrector. The tool aims to assist users in enhancing their writing by automatically detecting and correcting various grammatical errors, including incorrect verb tenses, subject-verb agreement issues, punctuation errors, and misused words.</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F10B839-E870-1BD3-8F02-CBA5627C4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088" y="3707991"/>
            <a:ext cx="9755823" cy="2631908"/>
          </a:xfrm>
          <a:prstGeom prst="rect">
            <a:avLst/>
          </a:prstGeom>
        </p:spPr>
      </p:pic>
    </p:spTree>
    <p:extLst>
      <p:ext uri="{BB962C8B-B14F-4D97-AF65-F5344CB8AC3E}">
        <p14:creationId xmlns:p14="http://schemas.microsoft.com/office/powerpoint/2010/main" val="392547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2D3A1-11BC-240D-EB0E-08A722C38E95}"/>
              </a:ext>
            </a:extLst>
          </p:cNvPr>
          <p:cNvSpPr txBox="1"/>
          <p:nvPr/>
        </p:nvSpPr>
        <p:spPr>
          <a:xfrm>
            <a:off x="172278" y="92765"/>
            <a:ext cx="4068418"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931B43B2-689B-2FBA-536C-280792770419}"/>
              </a:ext>
            </a:extLst>
          </p:cNvPr>
          <p:cNvSpPr txBox="1"/>
          <p:nvPr/>
        </p:nvSpPr>
        <p:spPr>
          <a:xfrm>
            <a:off x="332373" y="963561"/>
            <a:ext cx="1149391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In the digital age, where written communication spans emails, social media posts, professional documents, and casual texts, maintaining correct grammar is more crucial than ever.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is where grammar auto correctors come into play</a:t>
            </a:r>
            <a:r>
              <a:rPr lang="en-US" sz="1800" b="0" i="0" u="none" strike="noStrike" baseline="0" dirty="0">
                <a:solidFill>
                  <a:srgbClr val="000000"/>
                </a:solidFill>
              </a:rPr>
              <a:t>. </a:t>
            </a:r>
            <a:endParaRPr lang="en-IN" sz="2400" dirty="0"/>
          </a:p>
        </p:txBody>
      </p:sp>
      <p:sp>
        <p:nvSpPr>
          <p:cNvPr id="4" name="TextBox 3">
            <a:extLst>
              <a:ext uri="{FF2B5EF4-FFF2-40B4-BE49-F238E27FC236}">
                <a16:creationId xmlns:a16="http://schemas.microsoft.com/office/drawing/2014/main" id="{8418CC34-A062-F820-5054-7935E872E5D9}"/>
              </a:ext>
            </a:extLst>
          </p:cNvPr>
          <p:cNvSpPr txBox="1"/>
          <p:nvPr/>
        </p:nvSpPr>
        <p:spPr>
          <a:xfrm>
            <a:off x="332373" y="2344993"/>
            <a:ext cx="1149391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A grammar auto corrector is a sophisticated tool designed to enhance your writing by identifying and correcting grammatical errors, spelling mistakes, and punctuation issues in real-time. </a:t>
            </a:r>
            <a:endParaRPr lang="en-IN" sz="2400" dirty="0"/>
          </a:p>
        </p:txBody>
      </p:sp>
      <p:sp>
        <p:nvSpPr>
          <p:cNvPr id="5" name="TextBox 4">
            <a:extLst>
              <a:ext uri="{FF2B5EF4-FFF2-40B4-BE49-F238E27FC236}">
                <a16:creationId xmlns:a16="http://schemas.microsoft.com/office/drawing/2014/main" id="{7158A889-E734-AB25-74E4-04F1B14C6E73}"/>
              </a:ext>
            </a:extLst>
          </p:cNvPr>
          <p:cNvSpPr txBox="1"/>
          <p:nvPr/>
        </p:nvSpPr>
        <p:spPr>
          <a:xfrm>
            <a:off x="332373" y="3834580"/>
            <a:ext cx="1149391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The functionality of grammar auto correctors has evolved significantly over the years. Early versions were primarily focused on basic spell-checking, but modern tools are much more advanced. </a:t>
            </a:r>
            <a:endParaRPr lang="en-IN" sz="2400" dirty="0"/>
          </a:p>
        </p:txBody>
      </p:sp>
      <p:sp>
        <p:nvSpPr>
          <p:cNvPr id="6" name="TextBox 5">
            <a:extLst>
              <a:ext uri="{FF2B5EF4-FFF2-40B4-BE49-F238E27FC236}">
                <a16:creationId xmlns:a16="http://schemas.microsoft.com/office/drawing/2014/main" id="{499F3733-8A7B-75A7-5EB6-C992E4165BBA}"/>
              </a:ext>
            </a:extLst>
          </p:cNvPr>
          <p:cNvSpPr txBox="1"/>
          <p:nvPr/>
        </p:nvSpPr>
        <p:spPr>
          <a:xfrm>
            <a:off x="332373" y="5198807"/>
            <a:ext cx="1149391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They can detect complex grammatical errors, contextual spelling mistakes, stylistic issues, and even suggest alternative vocabulary to improve readability and tone. </a:t>
            </a:r>
            <a:endParaRPr lang="en-IN" sz="2400" dirty="0"/>
          </a:p>
        </p:txBody>
      </p:sp>
    </p:spTree>
    <p:extLst>
      <p:ext uri="{BB962C8B-B14F-4D97-AF65-F5344CB8AC3E}">
        <p14:creationId xmlns:p14="http://schemas.microsoft.com/office/powerpoint/2010/main" val="214770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4D10A2-4573-F016-95BA-AF60886F3F4B}"/>
              </a:ext>
            </a:extLst>
          </p:cNvPr>
          <p:cNvSpPr txBox="1"/>
          <p:nvPr/>
        </p:nvSpPr>
        <p:spPr>
          <a:xfrm>
            <a:off x="186812" y="137651"/>
            <a:ext cx="4513007"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Literature review</a:t>
            </a:r>
          </a:p>
        </p:txBody>
      </p:sp>
      <p:graphicFrame>
        <p:nvGraphicFramePr>
          <p:cNvPr id="3" name="Diagram 2">
            <a:extLst>
              <a:ext uri="{FF2B5EF4-FFF2-40B4-BE49-F238E27FC236}">
                <a16:creationId xmlns:a16="http://schemas.microsoft.com/office/drawing/2014/main" id="{4B71791F-E2E7-EA53-F0F3-5FB7A572B987}"/>
              </a:ext>
            </a:extLst>
          </p:cNvPr>
          <p:cNvGraphicFramePr/>
          <p:nvPr>
            <p:extLst>
              <p:ext uri="{D42A27DB-BD31-4B8C-83A1-F6EECF244321}">
                <p14:modId xmlns:p14="http://schemas.microsoft.com/office/powerpoint/2010/main" val="2091260245"/>
              </p:ext>
            </p:extLst>
          </p:nvPr>
        </p:nvGraphicFramePr>
        <p:xfrm>
          <a:off x="881626" y="90647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876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CD393-35C2-06DB-8019-01F5E0EC488A}"/>
              </a:ext>
            </a:extLst>
          </p:cNvPr>
          <p:cNvSpPr txBox="1"/>
          <p:nvPr/>
        </p:nvSpPr>
        <p:spPr>
          <a:xfrm>
            <a:off x="206477" y="245807"/>
            <a:ext cx="304800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Methodologies </a:t>
            </a:r>
          </a:p>
        </p:txBody>
      </p:sp>
      <p:sp>
        <p:nvSpPr>
          <p:cNvPr id="3" name="TextBox 2">
            <a:extLst>
              <a:ext uri="{FF2B5EF4-FFF2-40B4-BE49-F238E27FC236}">
                <a16:creationId xmlns:a16="http://schemas.microsoft.com/office/drawing/2014/main" id="{C8B0D4C9-76A9-D4F0-8DDA-401D43A00EF2}"/>
              </a:ext>
            </a:extLst>
          </p:cNvPr>
          <p:cNvSpPr txBox="1"/>
          <p:nvPr/>
        </p:nvSpPr>
        <p:spPr>
          <a:xfrm>
            <a:off x="206476" y="1317523"/>
            <a:ext cx="5889523" cy="1938992"/>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Grammar auto correction tools employ a variety of methodologies to identify and correct errors, leveraging advancements in computational linguistics, natural language processing (NLP), and machine learning. </a:t>
            </a:r>
            <a:endParaRPr lang="en-IN" sz="2400" dirty="0"/>
          </a:p>
        </p:txBody>
      </p:sp>
      <p:sp>
        <p:nvSpPr>
          <p:cNvPr id="4" name="TextBox 3">
            <a:extLst>
              <a:ext uri="{FF2B5EF4-FFF2-40B4-BE49-F238E27FC236}">
                <a16:creationId xmlns:a16="http://schemas.microsoft.com/office/drawing/2014/main" id="{319C6E16-9130-F903-3A07-99ADD09C607C}"/>
              </a:ext>
            </a:extLst>
          </p:cNvPr>
          <p:cNvSpPr txBox="1"/>
          <p:nvPr/>
        </p:nvSpPr>
        <p:spPr>
          <a:xfrm>
            <a:off x="206476" y="4187127"/>
            <a:ext cx="5889523" cy="1569660"/>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Statistical methods, such as n-gram models and probabilistic models, analyze the likelihood of word sequences to detect anomalies in usage and order. </a:t>
            </a:r>
            <a:endParaRPr lang="en-IN" sz="2400" dirty="0"/>
          </a:p>
        </p:txBody>
      </p:sp>
      <p:sp>
        <p:nvSpPr>
          <p:cNvPr id="5" name="TextBox 4">
            <a:extLst>
              <a:ext uri="{FF2B5EF4-FFF2-40B4-BE49-F238E27FC236}">
                <a16:creationId xmlns:a16="http://schemas.microsoft.com/office/drawing/2014/main" id="{AB29561B-3AC5-4B08-8ED9-537ED6F4FCF6}"/>
              </a:ext>
            </a:extLst>
          </p:cNvPr>
          <p:cNvSpPr txBox="1"/>
          <p:nvPr/>
        </p:nvSpPr>
        <p:spPr>
          <a:xfrm>
            <a:off x="5751871" y="1317523"/>
            <a:ext cx="6331974" cy="1938992"/>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Modern approaches heavily rely on machine learning and deep learning, employing supervised learning, neural networks, and sequence-to-sequence models to learn from labeled datasets </a:t>
            </a:r>
            <a:endParaRPr lang="en-IN" sz="2400" dirty="0"/>
          </a:p>
        </p:txBody>
      </p:sp>
      <p:pic>
        <p:nvPicPr>
          <p:cNvPr id="7" name="Picture 6">
            <a:extLst>
              <a:ext uri="{FF2B5EF4-FFF2-40B4-BE49-F238E27FC236}">
                <a16:creationId xmlns:a16="http://schemas.microsoft.com/office/drawing/2014/main" id="{094E2A8D-F599-082C-EBCD-85309292B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141" y="3601486"/>
            <a:ext cx="4778478" cy="2646494"/>
          </a:xfrm>
          <a:prstGeom prst="rect">
            <a:avLst/>
          </a:prstGeom>
        </p:spPr>
      </p:pic>
    </p:spTree>
    <p:extLst>
      <p:ext uri="{BB962C8B-B14F-4D97-AF65-F5344CB8AC3E}">
        <p14:creationId xmlns:p14="http://schemas.microsoft.com/office/powerpoint/2010/main" val="74132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EF413-3C34-3768-AACA-6035D5205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418735"/>
          </a:xfrm>
          <a:prstGeom prst="rect">
            <a:avLst/>
          </a:prstGeom>
        </p:spPr>
      </p:pic>
      <p:sp>
        <p:nvSpPr>
          <p:cNvPr id="4" name="TextBox 3">
            <a:extLst>
              <a:ext uri="{FF2B5EF4-FFF2-40B4-BE49-F238E27FC236}">
                <a16:creationId xmlns:a16="http://schemas.microsoft.com/office/drawing/2014/main" id="{DB6742F9-87BB-4583-F9D4-9860EF9D7AFA}"/>
              </a:ext>
            </a:extLst>
          </p:cNvPr>
          <p:cNvSpPr txBox="1"/>
          <p:nvPr/>
        </p:nvSpPr>
        <p:spPr>
          <a:xfrm>
            <a:off x="0" y="2418735"/>
            <a:ext cx="5928852"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Challenges and future work:</a:t>
            </a:r>
          </a:p>
        </p:txBody>
      </p:sp>
      <p:sp>
        <p:nvSpPr>
          <p:cNvPr id="5" name="TextBox 4">
            <a:extLst>
              <a:ext uri="{FF2B5EF4-FFF2-40B4-BE49-F238E27FC236}">
                <a16:creationId xmlns:a16="http://schemas.microsoft.com/office/drawing/2014/main" id="{59D64511-3B01-505A-302E-ABAE233C758F}"/>
              </a:ext>
            </a:extLst>
          </p:cNvPr>
          <p:cNvSpPr txBox="1"/>
          <p:nvPr/>
        </p:nvSpPr>
        <p:spPr>
          <a:xfrm>
            <a:off x="235974" y="3003510"/>
            <a:ext cx="11385755" cy="132343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Contextual understanding</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Ambiguity : Differentiating between homophones and contextually ambiguous words remains difficult. For example, distinguishing between "their" and "there" based on context can be challenging</a:t>
            </a:r>
            <a:r>
              <a:rPr lang="en-US" sz="1800" b="0" i="0" u="none" strike="noStrike" baseline="0" dirty="0">
                <a:solidFill>
                  <a:srgbClr val="000000"/>
                </a:solidFill>
                <a:latin typeface="Times New Roman" panose="02020603050405020304" pitchFamily="18" charset="0"/>
              </a:rPr>
              <a:t>. </a:t>
            </a:r>
            <a:endParaRPr lang="en-IN" dirty="0"/>
          </a:p>
        </p:txBody>
      </p:sp>
      <p:sp>
        <p:nvSpPr>
          <p:cNvPr id="6" name="TextBox 5">
            <a:extLst>
              <a:ext uri="{FF2B5EF4-FFF2-40B4-BE49-F238E27FC236}">
                <a16:creationId xmlns:a16="http://schemas.microsoft.com/office/drawing/2014/main" id="{4D42F66E-F08F-5877-4718-4F814E6E4035}"/>
              </a:ext>
            </a:extLst>
          </p:cNvPr>
          <p:cNvSpPr txBox="1"/>
          <p:nvPr/>
        </p:nvSpPr>
        <p:spPr>
          <a:xfrm>
            <a:off x="235974" y="4557781"/>
            <a:ext cx="11248103" cy="707886"/>
          </a:xfrm>
          <a:prstGeom prst="rect">
            <a:avLst/>
          </a:prstGeom>
          <a:noFill/>
        </p:spPr>
        <p:txBody>
          <a:bodyPr wrap="square" rtlCol="0">
            <a:spAutoFit/>
          </a:bodyPr>
          <a:lstStyle/>
          <a:p>
            <a:r>
              <a:rPr lang="en-US" sz="2000" b="0" i="0" u="none" strike="noStrike" baseline="0" dirty="0">
                <a:solidFill>
                  <a:srgbClr val="000000"/>
                </a:solidFill>
                <a:latin typeface="Times New Roman" panose="02020603050405020304" pitchFamily="18" charset="0"/>
              </a:rPr>
              <a:t>User Interface : Designing intuitive and user-friendly interfaces that provide corrections without disrupting the writing flow. </a:t>
            </a:r>
            <a:endParaRPr lang="en-IN" sz="2000" dirty="0"/>
          </a:p>
        </p:txBody>
      </p:sp>
      <p:sp>
        <p:nvSpPr>
          <p:cNvPr id="7" name="TextBox 6">
            <a:extLst>
              <a:ext uri="{FF2B5EF4-FFF2-40B4-BE49-F238E27FC236}">
                <a16:creationId xmlns:a16="http://schemas.microsoft.com/office/drawing/2014/main" id="{650110C6-E098-CE5B-DF8E-CC0D5CFBBC9A}"/>
              </a:ext>
            </a:extLst>
          </p:cNvPr>
          <p:cNvSpPr txBox="1"/>
          <p:nvPr/>
        </p:nvSpPr>
        <p:spPr>
          <a:xfrm>
            <a:off x="235974" y="5535580"/>
            <a:ext cx="11385755" cy="707886"/>
          </a:xfrm>
          <a:prstGeom prst="rect">
            <a:avLst/>
          </a:prstGeom>
          <a:noFill/>
        </p:spPr>
        <p:txBody>
          <a:bodyPr wrap="square" rtlCol="0">
            <a:spAutoFit/>
          </a:bodyPr>
          <a:lstStyle/>
          <a:p>
            <a:r>
              <a:rPr lang="en-US" sz="2000" b="0" i="0" u="none" strike="noStrike" baseline="0" dirty="0">
                <a:solidFill>
                  <a:srgbClr val="000000"/>
                </a:solidFill>
                <a:latin typeface="Times New Roman" panose="02020603050405020304" pitchFamily="18" charset="0"/>
              </a:rPr>
              <a:t>Platform Compatibility: Ensuring seamless integration with various platforms, including web browsers, word processors, and mobile devices, without performance issues </a:t>
            </a:r>
            <a:endParaRPr lang="en-IN" sz="2000" dirty="0"/>
          </a:p>
        </p:txBody>
      </p:sp>
    </p:spTree>
    <p:extLst>
      <p:ext uri="{BB962C8B-B14F-4D97-AF65-F5344CB8AC3E}">
        <p14:creationId xmlns:p14="http://schemas.microsoft.com/office/powerpoint/2010/main" val="275187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A48398-EBE1-B700-F0B4-C778B44E195C}"/>
              </a:ext>
            </a:extLst>
          </p:cNvPr>
          <p:cNvSpPr txBox="1"/>
          <p:nvPr/>
        </p:nvSpPr>
        <p:spPr>
          <a:xfrm>
            <a:off x="137652" y="154735"/>
            <a:ext cx="2969342"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Discussion:</a:t>
            </a:r>
          </a:p>
        </p:txBody>
      </p:sp>
      <p:sp>
        <p:nvSpPr>
          <p:cNvPr id="3" name="TextBox 2">
            <a:extLst>
              <a:ext uri="{FF2B5EF4-FFF2-40B4-BE49-F238E27FC236}">
                <a16:creationId xmlns:a16="http://schemas.microsoft.com/office/drawing/2014/main" id="{48AF6814-C8E3-929F-8D76-67D84C9BC6EE}"/>
              </a:ext>
            </a:extLst>
          </p:cNvPr>
          <p:cNvSpPr txBox="1"/>
          <p:nvPr/>
        </p:nvSpPr>
        <p:spPr>
          <a:xfrm>
            <a:off x="285134" y="1167495"/>
            <a:ext cx="11543071"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b="0" i="0" u="none" strike="noStrike" baseline="0" dirty="0">
                <a:solidFill>
                  <a:srgbClr val="000000"/>
                </a:solidFill>
                <a:latin typeface="Times New Roman" panose="02020603050405020304" pitchFamily="18" charset="0"/>
              </a:rPr>
              <a:t>In this Study, the performance of the summarizer was evaluated by comparing it with a baseline summarizer. </a:t>
            </a:r>
            <a:endParaRPr lang="en-IN" sz="2400" dirty="0"/>
          </a:p>
        </p:txBody>
      </p:sp>
      <p:sp>
        <p:nvSpPr>
          <p:cNvPr id="7" name="TextBox 6">
            <a:extLst>
              <a:ext uri="{FF2B5EF4-FFF2-40B4-BE49-F238E27FC236}">
                <a16:creationId xmlns:a16="http://schemas.microsoft.com/office/drawing/2014/main" id="{96898CF6-E81D-F821-3CB7-55B56DDE070B}"/>
              </a:ext>
            </a:extLst>
          </p:cNvPr>
          <p:cNvSpPr txBox="1"/>
          <p:nvPr/>
        </p:nvSpPr>
        <p:spPr>
          <a:xfrm>
            <a:off x="285134" y="3057833"/>
            <a:ext cx="11051458" cy="1569660"/>
          </a:xfrm>
          <a:prstGeom prst="rect">
            <a:avLst/>
          </a:prstGeom>
          <a:noFill/>
        </p:spPr>
        <p:txBody>
          <a:bodyPr wrap="square" rtlCol="0">
            <a:spAutoFit/>
          </a:bodyPr>
          <a:lstStyle/>
          <a:p>
            <a:pPr marL="342900" indent="-342900">
              <a:buFont typeface="Wingdings" panose="05000000000000000000" pitchFamily="2" charset="2"/>
              <a:buChar char="v"/>
            </a:pPr>
            <a:r>
              <a:rPr lang="en-US" sz="2400" b="0" i="0" u="none" strike="noStrike" baseline="0" dirty="0">
                <a:solidFill>
                  <a:srgbClr val="000000"/>
                </a:solidFill>
                <a:latin typeface="Times New Roman" panose="02020603050405020304" pitchFamily="18" charset="0"/>
              </a:rPr>
              <a:t>The results show that the summarizer is able to generate summaries that are generally more accurate and informative than the baseline summarizer. However, there are still limitations to the summarizer's performance, such as the need to handle complex text structures.</a:t>
            </a:r>
            <a:endParaRPr lang="en-IN" sz="2400" dirty="0"/>
          </a:p>
        </p:txBody>
      </p:sp>
    </p:spTree>
    <p:extLst>
      <p:ext uri="{BB962C8B-B14F-4D97-AF65-F5344CB8AC3E}">
        <p14:creationId xmlns:p14="http://schemas.microsoft.com/office/powerpoint/2010/main" val="423065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CC47BE-7269-080A-F704-189825C0E2EF}"/>
              </a:ext>
            </a:extLst>
          </p:cNvPr>
          <p:cNvSpPr txBox="1"/>
          <p:nvPr/>
        </p:nvSpPr>
        <p:spPr>
          <a:xfrm>
            <a:off x="68826" y="110735"/>
            <a:ext cx="309716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Conclusion :</a:t>
            </a:r>
          </a:p>
        </p:txBody>
      </p:sp>
      <p:sp>
        <p:nvSpPr>
          <p:cNvPr id="5" name="TextBox 4">
            <a:extLst>
              <a:ext uri="{FF2B5EF4-FFF2-40B4-BE49-F238E27FC236}">
                <a16:creationId xmlns:a16="http://schemas.microsoft.com/office/drawing/2014/main" id="{BEBE6CA7-2910-6EFA-762C-9D0F33E2060D}"/>
              </a:ext>
            </a:extLst>
          </p:cNvPr>
          <p:cNvSpPr txBox="1"/>
          <p:nvPr/>
        </p:nvSpPr>
        <p:spPr>
          <a:xfrm>
            <a:off x="481781" y="993058"/>
            <a:ext cx="10972800" cy="4031873"/>
          </a:xfrm>
          <a:prstGeom prst="rect">
            <a:avLst/>
          </a:prstGeom>
          <a:noFill/>
        </p:spPr>
        <p:txBody>
          <a:bodyPr wrap="square" rtlCol="0">
            <a:spAutoFit/>
          </a:bodyPr>
          <a:lstStyle/>
          <a:p>
            <a:pPr marL="457200" indent="-457200" algn="just">
              <a:buFont typeface="Wingdings" panose="05000000000000000000" pitchFamily="2" charset="2"/>
              <a:buChar char="v"/>
            </a:pPr>
            <a:r>
              <a:rPr lang="en-US" sz="3200" b="0" i="0" u="none" strike="noStrike" baseline="0" dirty="0">
                <a:solidFill>
                  <a:srgbClr val="000000"/>
                </a:solidFill>
                <a:latin typeface="Times New Roman" panose="02020603050405020304" pitchFamily="18" charset="0"/>
              </a:rPr>
              <a:t>In conclusion, grammar auto correction tools play a pivotal role in enhancing the accuracy and clarity of written communication, yet they face several challenges that necessitate ongoing research and development. Addressing issues such as contextual understanding, multilingual support, accuracy improvements, usability enhancements, and personalized adaptation remains crucial for advancing these tools. </a:t>
            </a:r>
            <a:endParaRPr lang="en-IN" sz="3200" dirty="0"/>
          </a:p>
        </p:txBody>
      </p:sp>
    </p:spTree>
    <p:extLst>
      <p:ext uri="{BB962C8B-B14F-4D97-AF65-F5344CB8AC3E}">
        <p14:creationId xmlns:p14="http://schemas.microsoft.com/office/powerpoint/2010/main" val="210256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9C7B5-5E52-1971-E598-BBA91CA7ED4A}"/>
              </a:ext>
            </a:extLst>
          </p:cNvPr>
          <p:cNvSpPr txBox="1"/>
          <p:nvPr/>
        </p:nvSpPr>
        <p:spPr>
          <a:xfrm>
            <a:off x="206478" y="216310"/>
            <a:ext cx="330363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Future work:</a:t>
            </a:r>
          </a:p>
        </p:txBody>
      </p:sp>
      <p:graphicFrame>
        <p:nvGraphicFramePr>
          <p:cNvPr id="3" name="Diagram 2">
            <a:extLst>
              <a:ext uri="{FF2B5EF4-FFF2-40B4-BE49-F238E27FC236}">
                <a16:creationId xmlns:a16="http://schemas.microsoft.com/office/drawing/2014/main" id="{49290B64-17BA-E35F-C02F-8027FF3187F3}"/>
              </a:ext>
            </a:extLst>
          </p:cNvPr>
          <p:cNvGraphicFramePr/>
          <p:nvPr>
            <p:extLst>
              <p:ext uri="{D42A27DB-BD31-4B8C-83A1-F6EECF244321}">
                <p14:modId xmlns:p14="http://schemas.microsoft.com/office/powerpoint/2010/main" val="1974303174"/>
              </p:ext>
            </p:extLst>
          </p:nvPr>
        </p:nvGraphicFramePr>
        <p:xfrm>
          <a:off x="301523" y="73953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17AFA132-16A0-0424-D80A-79051F1A29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8178" y="2466460"/>
            <a:ext cx="3929501" cy="2357700"/>
          </a:xfrm>
          <a:prstGeom prst="rect">
            <a:avLst/>
          </a:prstGeom>
        </p:spPr>
      </p:pic>
    </p:spTree>
    <p:extLst>
      <p:ext uri="{BB962C8B-B14F-4D97-AF65-F5344CB8AC3E}">
        <p14:creationId xmlns:p14="http://schemas.microsoft.com/office/powerpoint/2010/main" val="115760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2248C5-AED9-A0F2-A7C9-6A10338E4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443" y="1285568"/>
            <a:ext cx="7655114" cy="4286864"/>
          </a:xfrm>
          <a:prstGeom prst="rect">
            <a:avLst/>
          </a:prstGeom>
        </p:spPr>
      </p:pic>
    </p:spTree>
    <p:extLst>
      <p:ext uri="{BB962C8B-B14F-4D97-AF65-F5344CB8AC3E}">
        <p14:creationId xmlns:p14="http://schemas.microsoft.com/office/powerpoint/2010/main" val="3027768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573</Words>
  <Application>Microsoft Office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tharun rodda</dc:creator>
  <cp:lastModifiedBy>tharun rodda</cp:lastModifiedBy>
  <cp:revision>1</cp:revision>
  <dcterms:created xsi:type="dcterms:W3CDTF">2024-06-17T08:52:59Z</dcterms:created>
  <dcterms:modified xsi:type="dcterms:W3CDTF">2024-06-17T16:28:45Z</dcterms:modified>
</cp:coreProperties>
</file>