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52C0AE-5799-4D49-87BE-D0B2703FB8FD}">
          <p14:sldIdLst>
            <p14:sldId id="256"/>
            <p14:sldId id="257"/>
            <p14:sldId id="258"/>
            <p14:sldId id="259"/>
            <p14:sldId id="260"/>
            <p14:sldId id="261"/>
            <p14:sldId id="262"/>
            <p14:sldId id="264"/>
            <p14:sldId id="269"/>
            <p14:sldId id="263"/>
            <p14:sldId id="270"/>
            <p14:sldId id="265"/>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AEB44-58DE-4D00-A1A1-762686AE3D5C}" v="97" dt="2025-09-12T10:45:31.3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bhuvanesh420@gmail.com" userId="76fb0535078a6c13" providerId="Windows Live" clId="Web-{07FAEB44-58DE-4D00-A1A1-762686AE3D5C}"/>
    <pc:docChg chg="addSld modSld modSection">
      <pc:chgData name="gbhuvanesh420@gmail.com" userId="76fb0535078a6c13" providerId="Windows Live" clId="Web-{07FAEB44-58DE-4D00-A1A1-762686AE3D5C}" dt="2025-09-12T10:45:31.358" v="67" actId="1076"/>
      <pc:docMkLst>
        <pc:docMk/>
      </pc:docMkLst>
      <pc:sldChg chg="modSp">
        <pc:chgData name="gbhuvanesh420@gmail.com" userId="76fb0535078a6c13" providerId="Windows Live" clId="Web-{07FAEB44-58DE-4D00-A1A1-762686AE3D5C}" dt="2025-09-12T10:25:55.514" v="15" actId="20577"/>
        <pc:sldMkLst>
          <pc:docMk/>
          <pc:sldMk cId="0" sldId="256"/>
        </pc:sldMkLst>
        <pc:spChg chg="mod">
          <ac:chgData name="gbhuvanesh420@gmail.com" userId="76fb0535078a6c13" providerId="Windows Live" clId="Web-{07FAEB44-58DE-4D00-A1A1-762686AE3D5C}" dt="2025-09-12T10:25:55.514" v="15" actId="20577"/>
          <ac:spMkLst>
            <pc:docMk/>
            <pc:sldMk cId="0" sldId="256"/>
            <ac:spMk id="14" creationId="{D55ADE35-C35B-07C1-F5AA-C33B3DDB802E}"/>
          </ac:spMkLst>
        </pc:spChg>
      </pc:sldChg>
      <pc:sldChg chg="addSp delSp modSp">
        <pc:chgData name="gbhuvanesh420@gmail.com" userId="76fb0535078a6c13" providerId="Windows Live" clId="Web-{07FAEB44-58DE-4D00-A1A1-762686AE3D5C}" dt="2025-09-12T10:39:07.738" v="42" actId="1076"/>
        <pc:sldMkLst>
          <pc:docMk/>
          <pc:sldMk cId="1810832797" sldId="270"/>
        </pc:sldMkLst>
        <pc:picChg chg="add mod">
          <ac:chgData name="gbhuvanesh420@gmail.com" userId="76fb0535078a6c13" providerId="Windows Live" clId="Web-{07FAEB44-58DE-4D00-A1A1-762686AE3D5C}" dt="2025-09-12T10:37:51.111" v="33" actId="14100"/>
          <ac:picMkLst>
            <pc:docMk/>
            <pc:sldMk cId="1810832797" sldId="270"/>
            <ac:picMk id="2" creationId="{EBCC2F15-E6C6-CEFE-D698-A095ED672F89}"/>
          </ac:picMkLst>
        </pc:picChg>
        <pc:picChg chg="add mod">
          <ac:chgData name="gbhuvanesh420@gmail.com" userId="76fb0535078a6c13" providerId="Windows Live" clId="Web-{07FAEB44-58DE-4D00-A1A1-762686AE3D5C}" dt="2025-09-12T10:38:12.518" v="35" actId="14100"/>
          <ac:picMkLst>
            <pc:docMk/>
            <pc:sldMk cId="1810832797" sldId="270"/>
            <ac:picMk id="3" creationId="{B06CAA9A-047D-2569-08B2-976600015379}"/>
          </ac:picMkLst>
        </pc:picChg>
        <pc:picChg chg="add mod">
          <ac:chgData name="gbhuvanesh420@gmail.com" userId="76fb0535078a6c13" providerId="Windows Live" clId="Web-{07FAEB44-58DE-4D00-A1A1-762686AE3D5C}" dt="2025-09-12T10:39:07.738" v="42" actId="1076"/>
          <ac:picMkLst>
            <pc:docMk/>
            <pc:sldMk cId="1810832797" sldId="270"/>
            <ac:picMk id="4" creationId="{76FEEE70-6081-5F52-9D5D-2B4DEEE779DD}"/>
          </ac:picMkLst>
        </pc:picChg>
        <pc:picChg chg="del">
          <ac:chgData name="gbhuvanesh420@gmail.com" userId="76fb0535078a6c13" providerId="Windows Live" clId="Web-{07FAEB44-58DE-4D00-A1A1-762686AE3D5C}" dt="2025-09-12T10:27:11.983" v="16"/>
          <ac:picMkLst>
            <pc:docMk/>
            <pc:sldMk cId="1810832797" sldId="270"/>
            <ac:picMk id="6" creationId="{26640D17-DA50-0AA5-3601-82455BED558D}"/>
          </ac:picMkLst>
        </pc:picChg>
        <pc:picChg chg="del">
          <ac:chgData name="gbhuvanesh420@gmail.com" userId="76fb0535078a6c13" providerId="Windows Live" clId="Web-{07FAEB44-58DE-4D00-A1A1-762686AE3D5C}" dt="2025-09-12T10:27:26.016" v="17"/>
          <ac:picMkLst>
            <pc:docMk/>
            <pc:sldMk cId="1810832797" sldId="270"/>
            <ac:picMk id="8" creationId="{ED44E80D-1459-F7B1-D42B-DEE2641F945C}"/>
          </ac:picMkLst>
        </pc:picChg>
        <pc:picChg chg="del">
          <ac:chgData name="gbhuvanesh420@gmail.com" userId="76fb0535078a6c13" providerId="Windows Live" clId="Web-{07FAEB44-58DE-4D00-A1A1-762686AE3D5C}" dt="2025-09-12T10:27:30.219" v="18"/>
          <ac:picMkLst>
            <pc:docMk/>
            <pc:sldMk cId="1810832797" sldId="270"/>
            <ac:picMk id="10" creationId="{FD2F4F67-D924-9C7D-8708-B9B821B94E61}"/>
          </ac:picMkLst>
        </pc:picChg>
        <pc:picChg chg="mod">
          <ac:chgData name="gbhuvanesh420@gmail.com" userId="76fb0535078a6c13" providerId="Windows Live" clId="Web-{07FAEB44-58DE-4D00-A1A1-762686AE3D5C}" dt="2025-09-12T10:38:04.205" v="34" actId="1076"/>
          <ac:picMkLst>
            <pc:docMk/>
            <pc:sldMk cId="1810832797" sldId="270"/>
            <ac:picMk id="11" creationId="{C775D9D5-9F42-2508-5290-1CC772B4AB16}"/>
          </ac:picMkLst>
        </pc:picChg>
      </pc:sldChg>
      <pc:sldChg chg="addSp delSp modSp new mod setBg">
        <pc:chgData name="gbhuvanesh420@gmail.com" userId="76fb0535078a6c13" providerId="Windows Live" clId="Web-{07FAEB44-58DE-4D00-A1A1-762686AE3D5C}" dt="2025-09-12T10:45:31.358" v="67" actId="1076"/>
        <pc:sldMkLst>
          <pc:docMk/>
          <pc:sldMk cId="3463045675" sldId="271"/>
        </pc:sldMkLst>
        <pc:spChg chg="del">
          <ac:chgData name="gbhuvanesh420@gmail.com" userId="76fb0535078a6c13" providerId="Windows Live" clId="Web-{07FAEB44-58DE-4D00-A1A1-762686AE3D5C}" dt="2025-09-12T10:41:11.349" v="44"/>
          <ac:spMkLst>
            <pc:docMk/>
            <pc:sldMk cId="3463045675" sldId="271"/>
            <ac:spMk id="2" creationId="{1ECA92E4-67E7-C893-62CD-79095B452647}"/>
          </ac:spMkLst>
        </pc:spChg>
        <pc:spChg chg="add mod">
          <ac:chgData name="gbhuvanesh420@gmail.com" userId="76fb0535078a6c13" providerId="Windows Live" clId="Web-{07FAEB44-58DE-4D00-A1A1-762686AE3D5C}" dt="2025-09-12T10:45:31.358" v="67" actId="1076"/>
          <ac:spMkLst>
            <pc:docMk/>
            <pc:sldMk cId="3463045675" sldId="271"/>
            <ac:spMk id="3" creationId="{8D3E4719-2C34-6EFC-C62F-DCC0E01059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28575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959566"/>
            <a:ext cx="9060118" cy="1938992"/>
          </a:xfrm>
          <a:prstGeom prst="rect">
            <a:avLst/>
          </a:prstGeom>
          <a:noFill/>
        </p:spPr>
        <p:txBody>
          <a:bodyPr wrap="square" lIns="91440" tIns="45720" rIns="91440" bIns="45720" rtlCol="0" anchor="t">
            <a:spAutoFit/>
          </a:bodyPr>
          <a:lstStyle/>
          <a:p>
            <a:r>
              <a:rPr lang="en-US" sz="2400" dirty="0">
                <a:latin typeface="Times New Roman"/>
                <a:cs typeface="Times New Roman"/>
              </a:rPr>
              <a:t>                STUDENT NAME: THARUN  G </a:t>
            </a:r>
            <a:endParaRPr lang="en-US" sz="2400" dirty="0">
              <a:latin typeface="Times New Roman"/>
              <a:ea typeface="Calibri"/>
              <a:cs typeface="Times New Roman"/>
            </a:endParaRPr>
          </a:p>
          <a:p>
            <a:r>
              <a:rPr lang="en-US" sz="2400" dirty="0">
                <a:latin typeface="Times New Roman"/>
                <a:cs typeface="Times New Roman"/>
              </a:rPr>
              <a:t>REGISTER NO AND NMID:  </a:t>
            </a:r>
            <a:r>
              <a:rPr lang="en-US" sz="2400" dirty="0">
                <a:effectLst>
                  <a:outerShdw blurRad="38100" dist="38100" dir="2700000" algn="tl">
                    <a:srgbClr val="000000">
                      <a:alpha val="43137"/>
                    </a:srgbClr>
                  </a:outerShdw>
                </a:effectLst>
                <a:latin typeface="Times New Roman"/>
                <a:cs typeface="Times New Roman"/>
              </a:rPr>
              <a:t>32324U18052 </a:t>
            </a:r>
            <a:endParaRPr lang="en-US" dirty="0">
              <a:ea typeface="Calibri"/>
              <a:cs typeface="Calibri"/>
            </a:endParaRPr>
          </a:p>
          <a:p>
            <a:r>
              <a:rPr lang="en-US" sz="2400" dirty="0">
                <a:latin typeface="Times New Roman" panose="02020603050405020304" pitchFamily="18" charset="0"/>
                <a:cs typeface="Times New Roman" panose="02020603050405020304" pitchFamily="18" charset="0"/>
              </a:rPr>
              <a:t>                     DEPARTMENT: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BSC COMPUTER SCIENCE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COLLEGE:  COLLEGE/ UNIVERSITY</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73256" y="1325634"/>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2A2C831A-AD58-2B9B-51D7-D2F7107079F4}"/>
              </a:ext>
            </a:extLst>
          </p:cNvPr>
          <p:cNvSpPr txBox="1"/>
          <p:nvPr/>
        </p:nvSpPr>
        <p:spPr>
          <a:xfrm>
            <a:off x="769681" y="2063422"/>
            <a:ext cx="6105832" cy="3416320"/>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(Here, insert screenshots of your portfolio website)Home Page with navigation bar and hero section.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Me section.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Skills and Projects grid.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Contact form working with 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75D9D5-9F42-2508-5290-1CC772B4AB16}"/>
              </a:ext>
            </a:extLst>
          </p:cNvPr>
          <p:cNvPicPr>
            <a:picLocks noChangeAspect="1"/>
          </p:cNvPicPr>
          <p:nvPr/>
        </p:nvPicPr>
        <p:blipFill>
          <a:blip r:embed="rId2"/>
          <a:stretch>
            <a:fillRect/>
          </a:stretch>
        </p:blipFill>
        <p:spPr>
          <a:xfrm>
            <a:off x="581446" y="3190035"/>
            <a:ext cx="10693311" cy="762066"/>
          </a:xfrm>
          <a:prstGeom prst="rect">
            <a:avLst/>
          </a:prstGeom>
        </p:spPr>
      </p:pic>
      <p:pic>
        <p:nvPicPr>
          <p:cNvPr id="2" name="Picture 1" descr="A person with a mustache and beard&#10;&#10;AI-generated content may be incorrect.">
            <a:extLst>
              <a:ext uri="{FF2B5EF4-FFF2-40B4-BE49-F238E27FC236}">
                <a16:creationId xmlns:a16="http://schemas.microsoft.com/office/drawing/2014/main" id="{EBCC2F15-E6C6-CEFE-D698-A095ED672F89}"/>
              </a:ext>
            </a:extLst>
          </p:cNvPr>
          <p:cNvPicPr>
            <a:picLocks noChangeAspect="1"/>
          </p:cNvPicPr>
          <p:nvPr/>
        </p:nvPicPr>
        <p:blipFill>
          <a:blip r:embed="rId3"/>
          <a:stretch>
            <a:fillRect/>
          </a:stretch>
        </p:blipFill>
        <p:spPr>
          <a:xfrm>
            <a:off x="749132" y="1046135"/>
            <a:ext cx="2660447" cy="5036950"/>
          </a:xfrm>
          <a:prstGeom prst="rect">
            <a:avLst/>
          </a:prstGeom>
        </p:spPr>
      </p:pic>
      <p:pic>
        <p:nvPicPr>
          <p:cNvPr id="3" name="Picture 2" descr="A screenshot of a blue screen&#10;&#10;AI-generated content may be incorrect.">
            <a:extLst>
              <a:ext uri="{FF2B5EF4-FFF2-40B4-BE49-F238E27FC236}">
                <a16:creationId xmlns:a16="http://schemas.microsoft.com/office/drawing/2014/main" id="{B06CAA9A-047D-2569-08B2-976600015379}"/>
              </a:ext>
            </a:extLst>
          </p:cNvPr>
          <p:cNvPicPr>
            <a:picLocks noChangeAspect="1"/>
          </p:cNvPicPr>
          <p:nvPr/>
        </p:nvPicPr>
        <p:blipFill>
          <a:blip r:embed="rId4"/>
          <a:stretch>
            <a:fillRect/>
          </a:stretch>
        </p:blipFill>
        <p:spPr>
          <a:xfrm>
            <a:off x="4384669" y="1046135"/>
            <a:ext cx="2673579" cy="5036950"/>
          </a:xfrm>
          <a:prstGeom prst="rect">
            <a:avLst/>
          </a:prstGeom>
        </p:spPr>
      </p:pic>
      <p:pic>
        <p:nvPicPr>
          <p:cNvPr id="4" name="Picture 3" descr="A screenshot of a blue screen&#10;&#10;AI-generated content may be incorrect.">
            <a:extLst>
              <a:ext uri="{FF2B5EF4-FFF2-40B4-BE49-F238E27FC236}">
                <a16:creationId xmlns:a16="http://schemas.microsoft.com/office/drawing/2014/main" id="{76FEEE70-6081-5F52-9D5D-2B4DEEE779DD}"/>
              </a:ext>
            </a:extLst>
          </p:cNvPr>
          <p:cNvPicPr>
            <a:picLocks noChangeAspect="1"/>
          </p:cNvPicPr>
          <p:nvPr/>
        </p:nvPicPr>
        <p:blipFill>
          <a:blip r:embed="rId5"/>
          <a:stretch>
            <a:fillRect/>
          </a:stretch>
        </p:blipFill>
        <p:spPr>
          <a:xfrm>
            <a:off x="7919554" y="1052946"/>
            <a:ext cx="2715886" cy="5029200"/>
          </a:xfrm>
          <a:prstGeom prst="rect">
            <a:avLst/>
          </a:prstGeom>
        </p:spPr>
      </p:pic>
    </p:spTree>
    <p:extLst>
      <p:ext uri="{BB962C8B-B14F-4D97-AF65-F5344CB8AC3E}">
        <p14:creationId xmlns:p14="http://schemas.microsoft.com/office/powerpoint/2010/main" val="181083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002DFAFF-3F1A-3A7A-FB49-DA0CF3F74AC8}"/>
              </a:ext>
            </a:extLst>
          </p:cNvPr>
          <p:cNvSpPr txBox="1"/>
          <p:nvPr/>
        </p:nvSpPr>
        <p:spPr>
          <a:xfrm>
            <a:off x="625866" y="2324965"/>
            <a:ext cx="6105378" cy="3046988"/>
          </a:xfrm>
          <a:prstGeom prst="rect">
            <a:avLst/>
          </a:prstGeom>
          <a:noFill/>
        </p:spPr>
        <p:txBody>
          <a:bodyPr wrap="square">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portfolio project successfully demonstrates my ability to design and develop a modern, animated, and responsive personal website. It serves as both a professional resume and a creative platform to showcase my work. Future improvements can include adding more projects, integrating backend features, and enhancing animations.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4719-2C34-6EFC-C62F-DCC0E0105928}"/>
              </a:ext>
            </a:extLst>
          </p:cNvPr>
          <p:cNvSpPr txBox="1"/>
          <p:nvPr/>
        </p:nvSpPr>
        <p:spPr>
          <a:xfrm>
            <a:off x="3678264" y="2774197"/>
            <a:ext cx="483547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6000" dirty="0">
                <a:latin typeface="Times New Roman"/>
                <a:cs typeface="Segoe UI"/>
              </a:rPr>
              <a:t>THANK YOU</a:t>
            </a:r>
          </a:p>
        </p:txBody>
      </p:sp>
    </p:spTree>
    <p:extLst>
      <p:ext uri="{BB962C8B-B14F-4D97-AF65-F5344CB8AC3E}">
        <p14:creationId xmlns:p14="http://schemas.microsoft.com/office/powerpoint/2010/main" val="34630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4" name="Title 23">
            <a:extLst>
              <a:ext uri="{FF2B5EF4-FFF2-40B4-BE49-F238E27FC236}">
                <a16:creationId xmlns:a16="http://schemas.microsoft.com/office/drawing/2014/main" id="{C9835478-2D09-A48A-12D9-36B90A715E0A}"/>
              </a:ext>
            </a:extLst>
          </p:cNvPr>
          <p:cNvSpPr>
            <a:spLocks noGrp="1"/>
          </p:cNvSpPr>
          <p:nvPr>
            <p:ph type="title"/>
          </p:nvPr>
        </p:nvSpPr>
        <p:spPr>
          <a:xfrm>
            <a:off x="338506" y="2765465"/>
            <a:ext cx="10681335" cy="1107996"/>
          </a:xfrm>
        </p:spPr>
        <p:txBody>
          <a:bodyPr/>
          <a:lstStyle/>
          <a:p>
            <a:r>
              <a:rPr lang="en-US" sz="7200" dirty="0">
                <a:latin typeface="Times New Roman" panose="02020603050405020304" pitchFamily="18" charset="0"/>
                <a:cs typeface="Times New Roman" panose="02020603050405020304" pitchFamily="18" charset="0"/>
              </a:rPr>
              <a:t>DIGITAL PORTFOLIO</a:t>
            </a:r>
            <a:endParaRPr lang="en-IN" sz="72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0E22A6-F6E4-9FC9-F55E-C84D5E65618B}"/>
              </a:ext>
            </a:extLst>
          </p:cNvPr>
          <p:cNvSpPr txBox="1"/>
          <p:nvPr/>
        </p:nvSpPr>
        <p:spPr>
          <a:xfrm>
            <a:off x="834072" y="2286000"/>
            <a:ext cx="6105832" cy="2677656"/>
          </a:xfrm>
          <a:prstGeom prst="rect">
            <a:avLst/>
          </a:prstGeom>
          <a:noFill/>
        </p:spPr>
        <p:txBody>
          <a:bodyPr wrap="square">
            <a:spAutoFit/>
          </a:bodyPr>
          <a:lstStyle/>
          <a:p>
            <a:r>
              <a:rPr lang="en-IN" dirty="0"/>
              <a:t>“</a:t>
            </a:r>
            <a:r>
              <a:rPr lang="en-IN" sz="2400" dirty="0">
                <a:latin typeface="Times New Roman" panose="02020603050405020304" pitchFamily="18" charset="0"/>
                <a:cs typeface="Times New Roman" panose="02020603050405020304" pitchFamily="18" charset="0"/>
              </a:rPr>
              <a:t>Many individuals lack a personalized and attractive online portfolio to effectively showcase their skills, projects, and achievements. Without a well-designed portfolio, it becomes difficult to create a strong impression for academic, professional, or career opportunities.”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86FA04E-2A1A-DD35-AD69-E612AFFAC1B7}"/>
              </a:ext>
            </a:extLst>
          </p:cNvPr>
          <p:cNvSpPr txBox="1"/>
          <p:nvPr/>
        </p:nvSpPr>
        <p:spPr>
          <a:xfrm>
            <a:off x="742232" y="2362200"/>
            <a:ext cx="6877768" cy="230832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My portfolio website is designed to showcase my skills, projects, and achievements in an attractive and interactive way. It highlights my abilities in web development using HTML, CSS, JavaScript, and Java. The goal is to create a professional online presence that reflects my creativity and technical expertise."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89265F3-49FE-1890-60D3-463CE679D9DA}"/>
              </a:ext>
            </a:extLst>
          </p:cNvPr>
          <p:cNvSpPr txBox="1"/>
          <p:nvPr/>
        </p:nvSpPr>
        <p:spPr>
          <a:xfrm>
            <a:off x="694536" y="2459504"/>
            <a:ext cx="6163464" cy="3046988"/>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Recruiters and hiring managers looking for my skills .</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Teachers or evaluators for academic/project submission.</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Clients who may want to hire me for freelance work.</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Peers and colleagues who want to learn or collaborate.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0930" y="21516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C33851B-D810-6B0D-ADCB-42192FAB714B}"/>
              </a:ext>
            </a:extLst>
          </p:cNvPr>
          <p:cNvSpPr txBox="1"/>
          <p:nvPr/>
        </p:nvSpPr>
        <p:spPr>
          <a:xfrm>
            <a:off x="676275" y="1687884"/>
            <a:ext cx="6105378" cy="4893647"/>
          </a:xfrm>
          <a:prstGeom prst="rect">
            <a:avLst/>
          </a:prstGeom>
          <a:noFill/>
        </p:spPr>
        <p:txBody>
          <a:bodyPr wrap="square">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HTML5 → Structure of the portfolio.</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CSS3 → Styling, colour themes, and animations.</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JavaScript → Interactive features like smooth scrolling, form validation.</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Java → Backend/programming demonstration (optional).</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Google Fonts → Cursive attractive font styles.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492FBF6A-D950-FC4D-40B9-A12386F0C764}"/>
              </a:ext>
            </a:extLst>
          </p:cNvPr>
          <p:cNvSpPr txBox="1"/>
          <p:nvPr/>
        </p:nvSpPr>
        <p:spPr>
          <a:xfrm>
            <a:off x="739775" y="1752600"/>
            <a:ext cx="6105378" cy="4524315"/>
          </a:xfrm>
          <a:prstGeom prst="rect">
            <a:avLst/>
          </a:prstGeom>
          <a:noFill/>
        </p:spPr>
        <p:txBody>
          <a:bodyPr wrap="square">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Blue gradient background for a professional and modern look.</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Cursive font style for attractive headings.</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Responsive design that adapts to mobile and desktop.</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Circular profile image with animation.</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Organized sections: About, Skills, Projects, and Contact.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3BEAE73-BB89-74C7-2837-EE471705EBFC}"/>
              </a:ext>
            </a:extLst>
          </p:cNvPr>
          <p:cNvSpPr txBox="1"/>
          <p:nvPr/>
        </p:nvSpPr>
        <p:spPr>
          <a:xfrm>
            <a:off x="755332" y="1676400"/>
            <a:ext cx="6105378" cy="4524315"/>
          </a:xfrm>
          <a:prstGeom prst="rect">
            <a:avLst/>
          </a:prstGeom>
          <a:noFill/>
        </p:spPr>
        <p:txBody>
          <a:bodyPr wrap="square">
            <a:spAutoFit/>
          </a:bodyPr>
          <a:lstStyle/>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Smooth scrolling navigation bar. </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Animated hero section with call-to-action button.</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Skills and projects displayed in grid layout with hover effects.</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Contact form with validation and thank-you message.</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Profile section with image, bio, and tagline.</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452</Words>
  <Application>Microsoft Office PowerPoint</Application>
  <PresentationFormat>Widescreen</PresentationFormat>
  <Paragraphs>81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74</cp:revision>
  <dcterms:created xsi:type="dcterms:W3CDTF">2024-03-29T15:07:22Z</dcterms:created>
  <dcterms:modified xsi:type="dcterms:W3CDTF">2025-09-12T10:45:31Z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