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  <p:sldId id="278" r:id="rId13"/>
    <p:sldId id="27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001D-3E55-4EA2-A315-C2051D1E2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F2F56-142A-4E6C-A313-D48AED224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FD8A-6C79-4DED-B525-4233AB38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8C3F-DE87-490C-9397-0B924427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C731-269B-406A-A8B0-FBEEBF0E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769D-8C79-4E1E-B9AD-DE003C13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35583-E0C9-4388-96B2-C8EF2A266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F8F2-A504-4582-8427-D3B7825A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B006-688B-41DF-A060-96DE64AA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A53A-D938-4ACD-B866-8EB59F31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5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2683D-0C56-43B5-ABCE-113C39A6D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C1BEF-9494-41BB-9B99-638BD83A0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624-5EB2-4B82-9566-0E28C89F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6150-6AE3-46AD-9043-6C3771B4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9C65-E732-46F0-B6BA-6B6B2A94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6B27-F59A-4B10-8B11-0D6ACC8F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D269-F1F9-477F-8D15-63E6D107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4095-9708-497A-979D-22CCEE74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469A-7D30-4EE0-B7AD-D47ECADD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00A2-2D47-42D4-932F-D24F5D55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26BD-DD69-41E8-B87C-A36973BE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97447-C775-452B-ACB9-ACF684743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31BD-0372-4AB5-AD33-FED16334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ED22-4EA2-41AD-8A97-599B3D4B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9D52-79FB-48AA-8ABE-9D424222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7598-D3F9-417E-8F39-9B3B7DA1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ADE7-2E6D-4D7D-821E-60BA532DB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913AD-24A8-4D4A-9292-22CB749E2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68D28-09C7-4D6A-AAC3-4F8CC2F3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4806-87AF-4696-812F-3B6ECC01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797C4-6D0C-4420-A854-CD76783C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0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676B-9944-4699-BFB1-9987E9AB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6CBCB-E122-4D16-A889-6B65748C6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2172E-2185-4B72-A788-09F56AE4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3EB0E-78B3-46A6-B26F-A70075409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5E59D-4C76-48E5-849D-293217559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6C33-6F37-42E7-96F9-FD3F8D8C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07BC9-8D0B-473D-A1F8-177FCD16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B1D6E-16CC-4730-91AA-35EA227B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EC23-8FB5-42A6-8951-DFD3397A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3231C-CCF1-443D-B7AF-E17E01DF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03286-5996-470F-8002-82965604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F2114-6712-4C13-82B8-22425279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19137-7CED-4812-A29A-823445BA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3B6DA-AB0A-4E8E-8ABF-01E2C085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5B43C-E7A4-47DC-A3C0-7A80B982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5B04-99DB-4DD7-B322-397CD9FD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D10E-B832-40EF-89F7-CD745DD3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C5C89-C8B8-4BF1-88DC-F5857784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53577-3706-485A-B4E2-8C078F12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FD5F7-75DD-40A5-9808-F2217FC4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A3DD4-CA6B-4865-8AF0-2BF1BEDB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D2B2-F7B0-4030-9C3B-31900718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B1511-6316-46C9-A3DA-1E259C42E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D577D-E745-48A6-A88B-5EFAC97CF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6DD2E-1C97-4EBB-82B2-EF6B3611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83FE4-396E-4D13-BB2E-44915F45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83946-A53A-4762-BE62-FB823AB4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D0CC0-8303-4A9F-A5FD-94DFF124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B8E90-CD59-42FF-AA56-C9623EC6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2414-3190-4316-9C8B-6AC1B6B94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0792-BE08-43E5-A646-326177F7533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5FD5-EC66-453C-846E-0C73274DC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A816-EF3B-4876-B13F-29DBFA98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FF50-E2F3-4C33-9E62-949E857D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40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7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9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729C0-EAC5-40A0-A1CB-F41D1636B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0" y="2148842"/>
            <a:ext cx="2235198" cy="22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33805-A7CE-453E-81E8-91F8A815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159002"/>
            <a:ext cx="2255518" cy="22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7B71-7FCF-459A-84E9-3DEB857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0" y="2070976"/>
            <a:ext cx="2381791" cy="23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Venkateswarlu Parvathareddy</dc:creator>
  <cp:lastModifiedBy>Venkateswarlu Parvathareddy</cp:lastModifiedBy>
  <cp:revision>8</cp:revision>
  <dcterms:created xsi:type="dcterms:W3CDTF">2017-10-24T22:53:32Z</dcterms:created>
  <dcterms:modified xsi:type="dcterms:W3CDTF">2017-10-27T00:07:54Z</dcterms:modified>
</cp:coreProperties>
</file>