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1300" r:id="rId7"/>
    <p:sldId id="1284" r:id="rId8"/>
    <p:sldId id="1285" r:id="rId9"/>
    <p:sldId id="1303" r:id="rId10"/>
    <p:sldId id="1304" r:id="rId11"/>
    <p:sldId id="1286" r:id="rId12"/>
    <p:sldId id="1287" r:id="rId13"/>
    <p:sldId id="1292" r:id="rId14"/>
    <p:sldId id="1294" r:id="rId15"/>
    <p:sldId id="1297" r:id="rId16"/>
    <p:sldId id="1288" r:id="rId17"/>
    <p:sldId id="1249" r:id="rId18"/>
  </p:sldIdLst>
  <p:sldSz cx="9144000" cy="5143500" type="screen16x9"/>
  <p:notesSz cx="6858000" cy="9144000"/>
  <p:custShowLst>
    <p:custShow name="Custom Show 1" id="0">
      <p:sldLst>
        <p:sld r:id="rId5"/>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91" d="100"/>
          <a:sy n="91" d="100"/>
        </p:scale>
        <p:origin x="-1014" y="-228"/>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a:solidFill>
                  <a:schemeClr val="tx1"/>
                </a:solidFill>
              </a:rPr>
              <a:t> </a:t>
            </a:r>
            <a:r>
              <a:rPr lang="en-US" sz="1100" dirty="0" smtClean="0">
                <a:solidFill>
                  <a:schemeClr val="tx1"/>
                </a:solidFill>
              </a:rPr>
              <a:t>K.THARUN</a:t>
            </a:r>
            <a:endParaRPr lang="en-US" sz="1100" b="0" i="0" u="none" strike="noStrike" cap="none" dirty="0" smtClean="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dirty="0" smtClean="0">
                <a:solidFill>
                  <a:schemeClr val="tx1"/>
                </a:solidFill>
              </a:rPr>
              <a:t>511321104102</a:t>
            </a: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059723" y="2989384"/>
            <a:ext cx="1948375" cy="1593683"/>
          </a:xfrm>
        </p:spPr>
        <p:txBody>
          <a:bodyPr/>
          <a:lstStyle/>
          <a:p>
            <a:pPr marL="152396"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209"/>
          <a:stretch/>
        </p:blipFill>
        <p:spPr>
          <a:xfrm>
            <a:off x="1071153" y="1132115"/>
            <a:ext cx="6812995" cy="342246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4297" r="1088" b="21896"/>
          <a:stretch/>
        </p:blipFill>
        <p:spPr>
          <a:xfrm>
            <a:off x="1018904" y="1314994"/>
            <a:ext cx="7140685" cy="299574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 xmlns:a16="http://schemas.microsoft.com/office/drawing/2014/main" id="{84E8D290-3515-C9D2-E9C1-D661E7A0C74F}"/>
              </a:ext>
            </a:extLst>
          </p:cNvPr>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33EBD06D-7687-977B-0C23-E91D7FE33A0A}"/>
              </a:ext>
            </a:extLst>
          </p:cNvPr>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BE0F3290-7124-7214-A17A-7BABDE794699}"/>
              </a:ext>
            </a:extLst>
          </p:cNvPr>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extLst>
      <p:ext uri="{BB962C8B-B14F-4D97-AF65-F5344CB8AC3E}">
        <p14:creationId xmlns:p14="http://schemas.microsoft.com/office/powerpoint/2010/main" val="54568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3F847792-320A-9C30-A3D2-14EE4983FA62}"/>
              </a:ext>
            </a:extLst>
          </p:cNvPr>
          <p:cNvSpPr txBox="1"/>
          <p:nvPr/>
        </p:nvSpPr>
        <p:spPr>
          <a:xfrm>
            <a:off x="337625" y="1209822"/>
            <a:ext cx="8546123" cy="738664"/>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4D6612F0-6FC3-5182-5F45-49ECECF3370D}"/>
              </a:ext>
            </a:extLst>
          </p:cNvPr>
          <p:cNvSpPr txBox="1"/>
          <p:nvPr/>
        </p:nvSpPr>
        <p:spPr>
          <a:xfrm>
            <a:off x="337624" y="1018461"/>
            <a:ext cx="8468751" cy="3754874"/>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extLst>
      <p:ext uri="{BB962C8B-B14F-4D97-AF65-F5344CB8AC3E}">
        <p14:creationId xmlns:p14="http://schemas.microsoft.com/office/powerpoint/2010/main"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262275CD-3FE5-96AA-95EC-61D587F26D46}"/>
              </a:ext>
            </a:extLst>
          </p:cNvPr>
          <p:cNvSpPr txBox="1"/>
          <p:nvPr/>
        </p:nvSpPr>
        <p:spPr>
          <a:xfrm>
            <a:off x="407963" y="1096009"/>
            <a:ext cx="8278837" cy="3170099"/>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5DD513E1-C183-62CD-DD4E-910BB0E820AA}"/>
              </a:ext>
            </a:extLst>
          </p:cNvPr>
          <p:cNvSpPr txBox="1"/>
          <p:nvPr/>
        </p:nvSpPr>
        <p:spPr>
          <a:xfrm>
            <a:off x="752621" y="752832"/>
            <a:ext cx="7638757" cy="3970318"/>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C167FC89-A5E3-329A-953E-6745CF505177}"/>
              </a:ext>
            </a:extLst>
          </p:cNvPr>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t>
            </a:r>
            <a:r>
              <a:rPr lang="en-US" b="0" i="0" dirty="0" smtClean="0">
                <a:solidFill>
                  <a:schemeClr val="tx1"/>
                </a:solidFill>
                <a:effectLst/>
                <a:latin typeface="Söhne"/>
              </a:rPr>
              <a:t>Associates </a:t>
            </a:r>
            <a:r>
              <a:rPr lang="en-US" b="0" i="0" dirty="0">
                <a:solidFill>
                  <a:schemeClr val="tx1"/>
                </a:solidFill>
                <a:effectLst/>
                <a:latin typeface="Söhne"/>
              </a:rPr>
              <a:t>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85</TotalTime>
  <Words>877</Words>
  <Application>Microsoft Office PowerPoint</Application>
  <PresentationFormat>On-screen Show (16:9)</PresentationFormat>
  <Paragraphs>101</Paragraphs>
  <Slides>14</Slides>
  <Notes>9</Notes>
  <HiddenSlides>0</HiddenSlides>
  <MMClips>0</MMClips>
  <ScaleCrop>false</ScaleCrop>
  <HeadingPairs>
    <vt:vector size="6" baseType="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16" baseType="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11</cp:revision>
  <dcterms:modified xsi:type="dcterms:W3CDTF">2024-04-07T07:36:11Z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