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rt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2T11:21:13.762" idx="1">
    <p:pos x="5776" y="22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  </a:t>
            </a:r>
            <a:r>
              <a:rPr lang="en-US" sz="2400"/>
              <a:t>STUDENT NA</a:t>
            </a:r>
            <a:r>
              <a:rPr lang="en-IN" altLang="en-US" sz="2400"/>
              <a:t>me; jayashree.s </a:t>
            </a:r>
            <a:endParaRPr lang="en-IN" altLang="en-US" sz="2400"/>
          </a:p>
          <a:p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312215974 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general</a:t>
            </a:r>
            <a:endParaRPr lang="en-IN" altLang="en-US" sz="2400" dirty="0"/>
          </a:p>
          <a:p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;shri shankarlal sundarbai shasun chain colleage</a:t>
            </a:r>
            <a:endParaRPr lang="en-IN" alt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464310" y="1892300"/>
            <a:ext cx="4064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YOU can add 3D models to your presentation by inserting them from a model you find or by downloading 3D models freom a website</a:t>
            </a:r>
            <a:endParaRPr lang="en-I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87450" y="1679575"/>
            <a:ext cx="4064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OUR annual unmimited plan let you download unlimited content from slidemodel.save hours of manual work and use awesome slide designs in your next presentation </a:t>
            </a:r>
            <a:endParaRPr lang="en-I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9775" y="166878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800"/>
              <a:t>The conclusion in a powerpoint presentation is the final section that summarizes the main points,reiterates the key takeaways,and brings the presentation to a close 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532765" y="179197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the mutal of stament in data analysis</a:t>
            </a:r>
            <a:endParaRPr lang="en-I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also know as workforce analytics or people analytics ‘is the process of collecting;storing;and analyzing employee data to improve the performance of a work force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help business make informed decisions about employee management;hiring;and retention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5680" y="1951355"/>
            <a:ext cx="40640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The bottom  line An endv user is the person that </a:t>
            </a:r>
            <a:endParaRPr lang="en-IN" altLang="en-US" sz="2800"/>
          </a:p>
          <a:p>
            <a:pPr marL="514350" indent="-514350">
              <a:buFont typeface="+mj-lt"/>
              <a:buAutoNum type="arabicPeriod"/>
            </a:pPr>
            <a:r>
              <a:rPr lang="en-IN" altLang="en-US" sz="2800"/>
              <a:t>End users often possess some degree of familiarity with the technology used in products they buy.</a:t>
            </a:r>
            <a:endParaRPr lang="en-I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785870" y="2318385"/>
            <a:ext cx="40640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+mj-lt"/>
              <a:buAutoNum type="arabicParenR"/>
            </a:pPr>
            <a:r>
              <a:rPr lang="en-IN" altLang="en-US" sz="2000"/>
              <a:t>A VALUE preposition is a statement that clearly identifies the benefits </a:t>
            </a:r>
            <a:endParaRPr lang="en-IN" altLang="en-US" sz="2000"/>
          </a:p>
          <a:p>
            <a:pPr marL="457200" indent="-457200">
              <a:buFont typeface="+mj-lt"/>
              <a:buAutoNum type="arabicParenR"/>
            </a:pPr>
            <a:r>
              <a:rPr lang="en-IN" altLang="en-US" sz="2000"/>
              <a:t>A companys products and services will deliver to customers</a:t>
            </a:r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857250" y="1594485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800"/>
              <a:t>A  data set [or dataset] is a collection of data</a:t>
            </a:r>
            <a:endParaRPr lang="en-IN" altLang="en-US" sz="280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800"/>
              <a:t>In the case of tabular data;a data set corresponds to one or more database tables</a:t>
            </a:r>
            <a:endParaRPr lang="en-IN" altLang="en-US" sz="280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altLang="en-US" sz="2800"/>
              <a:t>A row corresponds to a given record of the data set in question</a:t>
            </a:r>
            <a:endParaRPr lang="en-I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29995" y="1732915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2800"/>
              <a:t>There are multiple matches for ‘’the wow in our solution;’’including a framework for team collaboration and a customer experience that exceeds expectations</a:t>
            </a:r>
            <a:endParaRPr lang="en-I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WPS Presentation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moort</cp:lastModifiedBy>
  <cp:revision>14</cp:revision>
  <dcterms:created xsi:type="dcterms:W3CDTF">2024-03-29T15:07:00Z</dcterms:created>
  <dcterms:modified xsi:type="dcterms:W3CDTF">2024-09-12T05:51:33Z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5951900BA385489C90A18FD65A90D8DA_12</vt:lpwstr>
  </property>
  <property fmtid="{D5CDD505-2E9C-101B-9397-08002B2CF9AE}" pid="5" name="KSOProductBuildVer">
    <vt:lpwstr>1033-12.2.0.17562</vt:lpwstr>
  </property>
</Properties>
</file>