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09059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60056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81871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377714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69903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302087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57699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2943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98720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5651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67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546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868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998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31332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560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9EE654E2-F3A3-C706-FE94-95254D9FF09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33771840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39614" y="1073649"/>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Tharunsri P   College Of Engineering, Guindy,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6" name="Picture 5">
            <a:extLst>
              <a:ext uri="{FF2B5EF4-FFF2-40B4-BE49-F238E27FC236}">
                <a16:creationId xmlns:a16="http://schemas.microsoft.com/office/drawing/2014/main" id="{D8ACB44F-86C6-B568-E039-C4607E2FC616}"/>
              </a:ext>
            </a:extLst>
          </p:cNvPr>
          <p:cNvPicPr>
            <a:picLocks noChangeAspect="1"/>
          </p:cNvPicPr>
          <p:nvPr/>
        </p:nvPicPr>
        <p:blipFill>
          <a:blip r:embed="rId2"/>
          <a:stretch>
            <a:fillRect/>
          </a:stretch>
        </p:blipFill>
        <p:spPr>
          <a:xfrm>
            <a:off x="2192592" y="2410106"/>
            <a:ext cx="7433187" cy="391486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5" name="Picture 4">
            <a:extLst>
              <a:ext uri="{FF2B5EF4-FFF2-40B4-BE49-F238E27FC236}">
                <a16:creationId xmlns:a16="http://schemas.microsoft.com/office/drawing/2014/main" id="{96196E61-0C6A-9CCF-C7B8-18067E68DCB0}"/>
              </a:ext>
            </a:extLst>
          </p:cNvPr>
          <p:cNvPicPr>
            <a:picLocks noChangeAspect="1"/>
          </p:cNvPicPr>
          <p:nvPr/>
        </p:nvPicPr>
        <p:blipFill>
          <a:blip r:embed="rId2"/>
          <a:stretch>
            <a:fillRect/>
          </a:stretch>
        </p:blipFill>
        <p:spPr>
          <a:xfrm>
            <a:off x="1641695" y="1494502"/>
            <a:ext cx="3107286" cy="4449097"/>
          </a:xfrm>
          <a:prstGeom prst="rect">
            <a:avLst/>
          </a:prstGeom>
        </p:spPr>
      </p:pic>
      <p:pic>
        <p:nvPicPr>
          <p:cNvPr id="10" name="Picture 9">
            <a:extLst>
              <a:ext uri="{FF2B5EF4-FFF2-40B4-BE49-F238E27FC236}">
                <a16:creationId xmlns:a16="http://schemas.microsoft.com/office/drawing/2014/main" id="{B6DCD7CB-0058-D918-093D-6FC7882B43AF}"/>
              </a:ext>
            </a:extLst>
          </p:cNvPr>
          <p:cNvPicPr>
            <a:picLocks noChangeAspect="1"/>
          </p:cNvPicPr>
          <p:nvPr/>
        </p:nvPicPr>
        <p:blipFill>
          <a:blip r:embed="rId3"/>
          <a:stretch>
            <a:fillRect/>
          </a:stretch>
        </p:blipFill>
        <p:spPr>
          <a:xfrm>
            <a:off x="5392483" y="1494503"/>
            <a:ext cx="5365255" cy="4449096"/>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6188221B-B182-521A-9B21-6F15195B0D76}"/>
              </a:ext>
            </a:extLst>
          </p:cNvPr>
          <p:cNvPicPr>
            <a:picLocks noChangeAspect="1"/>
          </p:cNvPicPr>
          <p:nvPr/>
        </p:nvPicPr>
        <p:blipFill>
          <a:blip r:embed="rId2"/>
          <a:stretch>
            <a:fillRect/>
          </a:stretch>
        </p:blipFill>
        <p:spPr>
          <a:xfrm>
            <a:off x="1318546" y="3014604"/>
            <a:ext cx="9554908" cy="828791"/>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53</TotalTime>
  <Words>969</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Trebuchet MS</vt:lpstr>
      <vt:lpstr>Wingdings 3</vt:lpstr>
      <vt:lpstr>Facet</vt:lpstr>
      <vt:lpstr>PROJECT TITLE</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 sri</cp:lastModifiedBy>
  <cp:revision>25</cp:revision>
  <dcterms:created xsi:type="dcterms:W3CDTF">2021-05-26T16:50:10Z</dcterms:created>
  <dcterms:modified xsi:type="dcterms:W3CDTF">2024-04-16T18:20:22Z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