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:THARUN T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312214445/B532733C9BCCD128C6046BDB3145D980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</a:p>
          <a:p>
            <a:pPr algn="just"/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597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89</cp:revision>
  <dcterms:created xsi:type="dcterms:W3CDTF">2024-03-29T15:07:22Z</dcterms:created>
  <dcterms:modified xsi:type="dcterms:W3CDTF">2024-09-02T09:06:18Z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