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</a:t>
            </a:r>
            <a:r>
              <a:rPr lang="en-IN" sz="2800" dirty="0"/>
              <a:t>58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Tharun 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IN" sz="2400" b="1" dirty="0"/>
              <a:t>E. Tharun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 : Tharun E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selvan95856@gmail.com</cp:lastModifiedBy>
  <cp:revision>33</cp:revision>
  <dcterms:created xsi:type="dcterms:W3CDTF">2024-04-03T14:55:00Z</dcterms:created>
  <dcterms:modified xsi:type="dcterms:W3CDTF">2024-04-16T12:42:53Z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