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B22BC-4A6C-4E01-ACE3-F957078AF6A5}" v="5" dt="2022-10-06T21:53:15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ki Pasqual" userId="9a23fb2b-99df-4e6f-8e7f-ed90ea31f1f4" providerId="ADAL" clId="{B75B22BC-4A6C-4E01-ACE3-F957078AF6A5}"/>
    <pc:docChg chg="undo custSel addSld modSld">
      <pc:chgData name="Anuki Pasqual" userId="9a23fb2b-99df-4e6f-8e7f-ed90ea31f1f4" providerId="ADAL" clId="{B75B22BC-4A6C-4E01-ACE3-F957078AF6A5}" dt="2022-10-06T21:53:15.968" v="54" actId="164"/>
      <pc:docMkLst>
        <pc:docMk/>
      </pc:docMkLst>
      <pc:sldChg chg="addSp delSp modSp mod">
        <pc:chgData name="Anuki Pasqual" userId="9a23fb2b-99df-4e6f-8e7f-ed90ea31f1f4" providerId="ADAL" clId="{B75B22BC-4A6C-4E01-ACE3-F957078AF6A5}" dt="2022-10-06T19:45:03.849" v="18" actId="1037"/>
        <pc:sldMkLst>
          <pc:docMk/>
          <pc:sldMk cId="1455538587" sldId="257"/>
        </pc:sldMkLst>
        <pc:spChg chg="add mod ord">
          <ac:chgData name="Anuki Pasqual" userId="9a23fb2b-99df-4e6f-8e7f-ed90ea31f1f4" providerId="ADAL" clId="{B75B22BC-4A6C-4E01-ACE3-F957078AF6A5}" dt="2022-10-06T19:44:21.183" v="8" actId="167"/>
          <ac:spMkLst>
            <pc:docMk/>
            <pc:sldMk cId="1455538587" sldId="257"/>
            <ac:spMk id="3" creationId="{6B1A017B-292E-DE6A-50BD-3184EAF124F8}"/>
          </ac:spMkLst>
        </pc:spChg>
        <pc:spChg chg="del">
          <ac:chgData name="Anuki Pasqual" userId="9a23fb2b-99df-4e6f-8e7f-ed90ea31f1f4" providerId="ADAL" clId="{B75B22BC-4A6C-4E01-ACE3-F957078AF6A5}" dt="2022-10-06T19:43:52.988" v="2" actId="478"/>
          <ac:spMkLst>
            <pc:docMk/>
            <pc:sldMk cId="1455538587" sldId="257"/>
            <ac:spMk id="5" creationId="{FDD05BBE-2045-7B6F-A87D-D79B2B8F450A}"/>
          </ac:spMkLst>
        </pc:spChg>
        <pc:spChg chg="add mod">
          <ac:chgData name="Anuki Pasqual" userId="9a23fb2b-99df-4e6f-8e7f-ed90ea31f1f4" providerId="ADAL" clId="{B75B22BC-4A6C-4E01-ACE3-F957078AF6A5}" dt="2022-10-06T19:45:00.413" v="15" actId="2085"/>
          <ac:spMkLst>
            <pc:docMk/>
            <pc:sldMk cId="1455538587" sldId="257"/>
            <ac:spMk id="7" creationId="{F4A69DF4-DCFC-4CFE-CA64-6B67E84129A8}"/>
          </ac:spMkLst>
        </pc:spChg>
        <pc:spChg chg="del">
          <ac:chgData name="Anuki Pasqual" userId="9a23fb2b-99df-4e6f-8e7f-ed90ea31f1f4" providerId="ADAL" clId="{B75B22BC-4A6C-4E01-ACE3-F957078AF6A5}" dt="2022-10-06T19:43:59.844" v="4" actId="21"/>
          <ac:spMkLst>
            <pc:docMk/>
            <pc:sldMk cId="1455538587" sldId="257"/>
            <ac:spMk id="10" creationId="{93EAA53B-455A-6FC5-B65F-0DCBA2783341}"/>
          </ac:spMkLst>
        </pc:spChg>
        <pc:spChg chg="mod ord">
          <ac:chgData name="Anuki Pasqual" userId="9a23fb2b-99df-4e6f-8e7f-ed90ea31f1f4" providerId="ADAL" clId="{B75B22BC-4A6C-4E01-ACE3-F957078AF6A5}" dt="2022-10-06T19:45:03.849" v="18" actId="1037"/>
          <ac:spMkLst>
            <pc:docMk/>
            <pc:sldMk cId="1455538587" sldId="257"/>
            <ac:spMk id="11" creationId="{EFAFC097-4664-A19D-82AB-D9E96A870942}"/>
          </ac:spMkLst>
        </pc:spChg>
        <pc:picChg chg="del">
          <ac:chgData name="Anuki Pasqual" userId="9a23fb2b-99df-4e6f-8e7f-ed90ea31f1f4" providerId="ADAL" clId="{B75B22BC-4A6C-4E01-ACE3-F957078AF6A5}" dt="2022-10-06T19:43:55.359" v="3" actId="478"/>
          <ac:picMkLst>
            <pc:docMk/>
            <pc:sldMk cId="1455538587" sldId="257"/>
            <ac:picMk id="4" creationId="{BF365D79-8454-B531-385D-8401724A2448}"/>
          </ac:picMkLst>
        </pc:picChg>
      </pc:sldChg>
      <pc:sldChg chg="addSp delSp modSp new mod">
        <pc:chgData name="Anuki Pasqual" userId="9a23fb2b-99df-4e6f-8e7f-ed90ea31f1f4" providerId="ADAL" clId="{B75B22BC-4A6C-4E01-ACE3-F957078AF6A5}" dt="2022-10-06T21:53:15.968" v="54" actId="164"/>
        <pc:sldMkLst>
          <pc:docMk/>
          <pc:sldMk cId="1288985275" sldId="258"/>
        </pc:sldMkLst>
        <pc:spChg chg="add mod ord">
          <ac:chgData name="Anuki Pasqual" userId="9a23fb2b-99df-4e6f-8e7f-ed90ea31f1f4" providerId="ADAL" clId="{B75B22BC-4A6C-4E01-ACE3-F957078AF6A5}" dt="2022-10-06T21:53:15.968" v="54" actId="164"/>
          <ac:spMkLst>
            <pc:docMk/>
            <pc:sldMk cId="1288985275" sldId="258"/>
            <ac:spMk id="4" creationId="{F2BE88C6-B999-9AF4-39CD-B00E136344DC}"/>
          </ac:spMkLst>
        </pc:spChg>
        <pc:spChg chg="add mod ord">
          <ac:chgData name="Anuki Pasqual" userId="9a23fb2b-99df-4e6f-8e7f-ed90ea31f1f4" providerId="ADAL" clId="{B75B22BC-4A6C-4E01-ACE3-F957078AF6A5}" dt="2022-10-06T21:53:15.968" v="54" actId="164"/>
          <ac:spMkLst>
            <pc:docMk/>
            <pc:sldMk cId="1288985275" sldId="258"/>
            <ac:spMk id="5" creationId="{83651ADE-B9C4-ED89-FB59-3AD0380B9AFA}"/>
          </ac:spMkLst>
        </pc:spChg>
        <pc:spChg chg="add mod ord">
          <ac:chgData name="Anuki Pasqual" userId="9a23fb2b-99df-4e6f-8e7f-ed90ea31f1f4" providerId="ADAL" clId="{B75B22BC-4A6C-4E01-ACE3-F957078AF6A5}" dt="2022-10-06T21:53:15.968" v="54" actId="164"/>
          <ac:spMkLst>
            <pc:docMk/>
            <pc:sldMk cId="1288985275" sldId="258"/>
            <ac:spMk id="6" creationId="{F6FE79C9-E60A-4EEB-09B5-1130F40ABADC}"/>
          </ac:spMkLst>
        </pc:spChg>
        <pc:spChg chg="add del mod">
          <ac:chgData name="Anuki Pasqual" userId="9a23fb2b-99df-4e6f-8e7f-ed90ea31f1f4" providerId="ADAL" clId="{B75B22BC-4A6C-4E01-ACE3-F957078AF6A5}" dt="2022-10-06T21:53:06.183" v="53" actId="478"/>
          <ac:spMkLst>
            <pc:docMk/>
            <pc:sldMk cId="1288985275" sldId="258"/>
            <ac:spMk id="7" creationId="{900DED01-1D3B-81B7-5C8F-15435A49E697}"/>
          </ac:spMkLst>
        </pc:spChg>
        <pc:grpChg chg="add mod">
          <ac:chgData name="Anuki Pasqual" userId="9a23fb2b-99df-4e6f-8e7f-ed90ea31f1f4" providerId="ADAL" clId="{B75B22BC-4A6C-4E01-ACE3-F957078AF6A5}" dt="2022-10-06T21:53:15.968" v="54" actId="164"/>
          <ac:grpSpMkLst>
            <pc:docMk/>
            <pc:sldMk cId="1288985275" sldId="258"/>
            <ac:grpSpMk id="8" creationId="{020A4986-7E90-2660-2A51-778FC0CFDF5F}"/>
          </ac:grpSpMkLst>
        </pc:grpChg>
        <pc:picChg chg="add mod">
          <ac:chgData name="Anuki Pasqual" userId="9a23fb2b-99df-4e6f-8e7f-ed90ea31f1f4" providerId="ADAL" clId="{B75B22BC-4A6C-4E01-ACE3-F957078AF6A5}" dt="2022-10-06T21:53:15.968" v="54" actId="164"/>
          <ac:picMkLst>
            <pc:docMk/>
            <pc:sldMk cId="1288985275" sldId="258"/>
            <ac:picMk id="3" creationId="{BD5722F9-4837-F61F-07C8-51BA007379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77C4-1C9F-BAE1-9542-29A537D8E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01F5B-D15F-5B12-BA5E-525C3A3D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086B-8F55-CFA0-447C-B6CD6C46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BEC2-1426-5789-DC20-66DEEABA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8C53-EDD8-A339-24B1-EC3D94CA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2F4C-327F-7BF6-92C8-5A62337B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82120-00CE-397C-E28A-EB4F2581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2DF0-BF2E-FB04-E9AD-6282B8B1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04E4-5781-186E-A1D2-C7091455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796B-C12E-0782-D7FF-EA3DE72B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2B868-DE4A-DF15-0E5E-DD6EAF005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28F37-413C-C1EB-E4DF-A77B93ACB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C74F-68D1-5097-2C8E-FAA79369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DA80-6A87-E65C-AC2E-8858DA47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CEC0-E948-B20D-05AA-5356D398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7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526-9D48-43AA-FFF6-6089393B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D9C9-A797-64F6-EFFA-DE9E524E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57FC-8914-F317-0613-97F54401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1A9D-6FA1-26E3-8B86-69C8BD3B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6F9AE-F224-7C3A-6FEC-73108D43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7871-5322-757A-7429-7083E960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9E54-979D-6CFB-3B3C-CBCB293B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3564-81FD-E0A1-0B8C-3CAF01F3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CFA7-6426-2FAD-5C86-78694363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05FCE-E1AD-AAE6-92C0-309A6570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43EB-32A1-A1EF-BF2D-C6DC6810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5CCE-DABE-340F-712C-BC6F21FC9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30D79-5FAD-A1CB-9D8E-4EE89CE0E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D7FD3-3519-F99A-8AF5-42AB256F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6EB09-7B57-BB78-28E0-2A1F2C89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F68D8-2087-7CC4-5BDA-5D1A29BE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D772-D64A-E173-C23D-EA9D20CD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4CC6F-6BB7-ECD0-6F50-352591956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0427D-D354-E9E8-E35B-5D081F29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94C7A-A10B-2741-513C-E1A438770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06CF9-90E2-6D00-7C29-31876A1EE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39E30-F782-C4F1-C093-55E2CA38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FB4D7-753F-A8F9-DCB6-EC92AF90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41F3D-C403-2A76-EBDE-9F4CB72D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6397-AF1D-CE59-CDEB-88316CEA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C64CA-7FF7-DE9B-3BC7-9965359C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1219B-0D1F-070E-F508-FAB7212B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74ED2-E378-99B1-C575-BB8C4B40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FB109-9599-DDD2-DF34-16C306C3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0D02F-72B0-C922-F5F5-F1D0CA9B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8A0AA-A163-3414-6780-AAE30396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311A-DB68-45B7-6577-50FCCFEE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B9A0-1BD5-11C3-453E-CC6EBFF9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94809-C65F-682A-696D-EF2674EA7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4489-8400-A2D3-2A4E-2E3FCD4C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B25AE-8AA4-784C-586A-2D4C3492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1C190-93B5-351C-F8F2-5B2C4DEC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DFB8-6D85-9ECB-7FAF-87242C5C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7DF7A-9D7D-A7AA-6DE9-D472354DB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A6FCF-A798-177B-8F93-79C197DD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6A887-C94F-6723-CC96-2A6F595B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53385-3622-CA20-D5B6-1BE80EBC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FED6-2A37-6073-755C-8D32C008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B4172-CD1E-DAAA-7B69-D3470B39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2AB3-F07E-0F35-F476-F526F901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0605-E9C5-037D-39B8-1B6917E05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B0CA2-DCFE-4369-9518-05FB897ABD9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232A-1207-B238-E605-91D75BDE5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03A4-0FDF-A1F3-9F43-7EB70F004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7B39-0C07-40BD-A594-6551F6C8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0A4-42FA-831D-443B-2259811E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C8433-6D67-4D0B-BB32-703F3797C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1A017B-292E-DE6A-50BD-3184EAF124F8}"/>
              </a:ext>
            </a:extLst>
          </p:cNvPr>
          <p:cNvSpPr/>
          <p:nvPr/>
        </p:nvSpPr>
        <p:spPr>
          <a:xfrm>
            <a:off x="1219199" y="3563742"/>
            <a:ext cx="6945745" cy="128385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2C77BA-137C-D5A0-D3AB-762352446CF9}"/>
              </a:ext>
            </a:extLst>
          </p:cNvPr>
          <p:cNvSpPr/>
          <p:nvPr/>
        </p:nvSpPr>
        <p:spPr>
          <a:xfrm>
            <a:off x="1219200" y="1514764"/>
            <a:ext cx="6945745" cy="128385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84D8A-CCEE-D2C9-10A5-456F5F4FF523}"/>
              </a:ext>
            </a:extLst>
          </p:cNvPr>
          <p:cNvSpPr/>
          <p:nvPr/>
        </p:nvSpPr>
        <p:spPr>
          <a:xfrm>
            <a:off x="3805379" y="2000250"/>
            <a:ext cx="277091" cy="27709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235FC2-3EB3-E2D8-F8EC-93134FF646B5}"/>
              </a:ext>
            </a:extLst>
          </p:cNvPr>
          <p:cNvSpPr/>
          <p:nvPr/>
        </p:nvSpPr>
        <p:spPr>
          <a:xfrm>
            <a:off x="5190834" y="2018145"/>
            <a:ext cx="277091" cy="2770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48AA98-276B-CA1D-B83A-67C1E350B7ED}"/>
              </a:ext>
            </a:extLst>
          </p:cNvPr>
          <p:cNvSpPr/>
          <p:nvPr/>
        </p:nvSpPr>
        <p:spPr>
          <a:xfrm>
            <a:off x="4493489" y="2000250"/>
            <a:ext cx="277091" cy="27709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7BC57-1575-777B-6F88-339ACB992F50}"/>
              </a:ext>
            </a:extLst>
          </p:cNvPr>
          <p:cNvSpPr txBox="1"/>
          <p:nvPr/>
        </p:nvSpPr>
        <p:spPr>
          <a:xfrm>
            <a:off x="3749960" y="2279888"/>
            <a:ext cx="701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FULL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D328A-6A97-AD5D-0F83-BF1C5D697725}"/>
              </a:ext>
            </a:extLst>
          </p:cNvPr>
          <p:cNvSpPr txBox="1"/>
          <p:nvPr/>
        </p:nvSpPr>
        <p:spPr>
          <a:xfrm>
            <a:off x="4424214" y="2293568"/>
            <a:ext cx="701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HALF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8BC45-6A7E-FEEA-F47A-373CB54D26A6}"/>
              </a:ext>
            </a:extLst>
          </p:cNvPr>
          <p:cNvSpPr txBox="1"/>
          <p:nvPr/>
        </p:nvSpPr>
        <p:spPr>
          <a:xfrm>
            <a:off x="5116939" y="2285317"/>
            <a:ext cx="701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LOW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A69DF4-DCFC-4CFE-CA64-6B67E84129A8}"/>
              </a:ext>
            </a:extLst>
          </p:cNvPr>
          <p:cNvSpPr/>
          <p:nvPr/>
        </p:nvSpPr>
        <p:spPr>
          <a:xfrm>
            <a:off x="1819568" y="3963215"/>
            <a:ext cx="475672" cy="4849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FC097-4664-A19D-82AB-D9E96A870942}"/>
              </a:ext>
            </a:extLst>
          </p:cNvPr>
          <p:cNvSpPr txBox="1"/>
          <p:nvPr/>
        </p:nvSpPr>
        <p:spPr>
          <a:xfrm>
            <a:off x="1791860" y="4448123"/>
            <a:ext cx="701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45553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0A4986-7E90-2660-2A51-778FC0CFDF5F}"/>
              </a:ext>
            </a:extLst>
          </p:cNvPr>
          <p:cNvGrpSpPr/>
          <p:nvPr/>
        </p:nvGrpSpPr>
        <p:grpSpPr>
          <a:xfrm>
            <a:off x="2847397" y="481012"/>
            <a:ext cx="6315075" cy="5895975"/>
            <a:chOff x="2847397" y="481012"/>
            <a:chExt cx="6315075" cy="58959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BE88C6-B999-9AF4-39CD-B00E136344DC}"/>
                </a:ext>
              </a:extLst>
            </p:cNvPr>
            <p:cNvSpPr/>
            <p:nvPr/>
          </p:nvSpPr>
          <p:spPr>
            <a:xfrm>
              <a:off x="2847397" y="481012"/>
              <a:ext cx="6315075" cy="5895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651ADE-B9C4-ED89-FB59-3AD0380B9AFA}"/>
                </a:ext>
              </a:extLst>
            </p:cNvPr>
            <p:cNvSpPr/>
            <p:nvPr/>
          </p:nvSpPr>
          <p:spPr>
            <a:xfrm>
              <a:off x="4655127" y="2697018"/>
              <a:ext cx="2576946" cy="1865746"/>
            </a:xfrm>
            <a:prstGeom prst="rect">
              <a:avLst/>
            </a:prstGeom>
            <a:solidFill>
              <a:srgbClr val="33D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6FE79C9-E60A-4EEB-09B5-1130F40ABADC}"/>
                </a:ext>
              </a:extLst>
            </p:cNvPr>
            <p:cNvSpPr/>
            <p:nvPr/>
          </p:nvSpPr>
          <p:spPr>
            <a:xfrm>
              <a:off x="4655127" y="3990109"/>
              <a:ext cx="2576946" cy="1224819"/>
            </a:xfrm>
            <a:prstGeom prst="roundRect">
              <a:avLst>
                <a:gd name="adj" fmla="val 50000"/>
              </a:avLst>
            </a:prstGeom>
            <a:solidFill>
              <a:srgbClr val="33D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D5722F9-4837-F61F-07C8-51BA00737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887" y="990904"/>
              <a:ext cx="4876190" cy="48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898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Anuki Pasqual</dc:creator>
  <cp:lastModifiedBy>Anuki Pasqual</cp:lastModifiedBy>
  <cp:revision>1</cp:revision>
  <dcterms:created xsi:type="dcterms:W3CDTF">2022-07-24T15:41:53Z</dcterms:created>
  <dcterms:modified xsi:type="dcterms:W3CDTF">2022-10-06T21:53:25Z</dcterms:modified>
</cp:coreProperties>
</file>