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A6C28-5D4D-43F0-90D2-91AB8D98F0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E172CB-55C5-4E9E-83A1-FEE43593E7C8}">
      <dgm:prSet/>
      <dgm:spPr/>
      <dgm:t>
        <a:bodyPr/>
        <a:lstStyle/>
        <a:p>
          <a:pPr>
            <a:defRPr cap="all"/>
          </a:pPr>
          <a:r>
            <a:rPr lang="en-ZA" dirty="0"/>
            <a:t>Problem</a:t>
          </a:r>
          <a:endParaRPr lang="en-US" dirty="0"/>
        </a:p>
      </dgm:t>
    </dgm:pt>
    <dgm:pt modelId="{759AB315-1391-431F-9595-E6AE5FDF7229}" type="parTrans" cxnId="{AF459F58-D0C4-4756-A4B4-D9981C4BB761}">
      <dgm:prSet/>
      <dgm:spPr/>
      <dgm:t>
        <a:bodyPr/>
        <a:lstStyle/>
        <a:p>
          <a:endParaRPr lang="en-US"/>
        </a:p>
      </dgm:t>
    </dgm:pt>
    <dgm:pt modelId="{BD35A0A4-C7B6-48B6-A22D-C3660BEF50D0}" type="sibTrans" cxnId="{AF459F58-D0C4-4756-A4B4-D9981C4BB761}">
      <dgm:prSet/>
      <dgm:spPr/>
      <dgm:t>
        <a:bodyPr/>
        <a:lstStyle/>
        <a:p>
          <a:endParaRPr lang="en-US"/>
        </a:p>
      </dgm:t>
    </dgm:pt>
    <dgm:pt modelId="{BD28B418-14F6-498A-B729-F564D92CDCE4}">
      <dgm:prSet/>
      <dgm:spPr/>
      <dgm:t>
        <a:bodyPr/>
        <a:lstStyle/>
        <a:p>
          <a:pPr>
            <a:defRPr cap="all"/>
          </a:pPr>
          <a:r>
            <a:rPr lang="en-ZA" dirty="0"/>
            <a:t>Data Collection</a:t>
          </a:r>
          <a:endParaRPr lang="en-US" dirty="0"/>
        </a:p>
      </dgm:t>
    </dgm:pt>
    <dgm:pt modelId="{D8C65021-0510-4A6E-9C05-8EC33C280C7B}" type="parTrans" cxnId="{5D923886-7B4C-4C6B-8761-28BED4F0DD16}">
      <dgm:prSet/>
      <dgm:spPr/>
      <dgm:t>
        <a:bodyPr/>
        <a:lstStyle/>
        <a:p>
          <a:endParaRPr lang="en-US"/>
        </a:p>
      </dgm:t>
    </dgm:pt>
    <dgm:pt modelId="{D37462B3-355E-48AF-8B8A-54FEDC6AA195}" type="sibTrans" cxnId="{5D923886-7B4C-4C6B-8761-28BED4F0DD16}">
      <dgm:prSet/>
      <dgm:spPr/>
      <dgm:t>
        <a:bodyPr/>
        <a:lstStyle/>
        <a:p>
          <a:endParaRPr lang="en-US"/>
        </a:p>
      </dgm:t>
    </dgm:pt>
    <dgm:pt modelId="{6377082A-136D-4180-9911-DF1F845A2A0F}">
      <dgm:prSet/>
      <dgm:spPr/>
      <dgm:t>
        <a:bodyPr/>
        <a:lstStyle/>
        <a:p>
          <a:pPr>
            <a:defRPr cap="all"/>
          </a:pPr>
          <a:r>
            <a:rPr lang="en-ZA" dirty="0"/>
            <a:t>Data Preparation</a:t>
          </a:r>
          <a:endParaRPr lang="en-US" dirty="0"/>
        </a:p>
      </dgm:t>
    </dgm:pt>
    <dgm:pt modelId="{6D880473-51F4-433D-97CD-4E6F2CFD81A3}" type="parTrans" cxnId="{64376F0A-3BDB-4010-B310-50209293EFD0}">
      <dgm:prSet/>
      <dgm:spPr/>
      <dgm:t>
        <a:bodyPr/>
        <a:lstStyle/>
        <a:p>
          <a:endParaRPr lang="en-US"/>
        </a:p>
      </dgm:t>
    </dgm:pt>
    <dgm:pt modelId="{60688F78-4888-441B-BAA3-7AD39E88DC71}" type="sibTrans" cxnId="{64376F0A-3BDB-4010-B310-50209293EFD0}">
      <dgm:prSet/>
      <dgm:spPr/>
      <dgm:t>
        <a:bodyPr/>
        <a:lstStyle/>
        <a:p>
          <a:endParaRPr lang="en-US"/>
        </a:p>
      </dgm:t>
    </dgm:pt>
    <dgm:pt modelId="{74D22BFF-943E-4EDE-BDFF-62CB25582EAC}">
      <dgm:prSet/>
      <dgm:spPr/>
      <dgm:t>
        <a:bodyPr/>
        <a:lstStyle/>
        <a:p>
          <a:pPr>
            <a:defRPr cap="all"/>
          </a:pPr>
          <a:r>
            <a:rPr lang="en-ZA" dirty="0"/>
            <a:t>Visualization</a:t>
          </a:r>
          <a:endParaRPr lang="en-US" dirty="0"/>
        </a:p>
      </dgm:t>
    </dgm:pt>
    <dgm:pt modelId="{56F5BBE4-4D68-451E-8088-0DEDAAC24A19}" type="parTrans" cxnId="{CF923EEA-A4A6-4B77-BED3-AC2DBC2FEA35}">
      <dgm:prSet/>
      <dgm:spPr/>
      <dgm:t>
        <a:bodyPr/>
        <a:lstStyle/>
        <a:p>
          <a:endParaRPr lang="en-US"/>
        </a:p>
      </dgm:t>
    </dgm:pt>
    <dgm:pt modelId="{E4694F56-7D53-428C-9684-BE3DF9333AEF}" type="sibTrans" cxnId="{CF923EEA-A4A6-4B77-BED3-AC2DBC2FEA35}">
      <dgm:prSet/>
      <dgm:spPr/>
      <dgm:t>
        <a:bodyPr/>
        <a:lstStyle/>
        <a:p>
          <a:endParaRPr lang="en-US"/>
        </a:p>
      </dgm:t>
    </dgm:pt>
    <dgm:pt modelId="{F6072F5B-CC9D-4945-9812-71BD7F21149F}">
      <dgm:prSet/>
      <dgm:spPr/>
      <dgm:t>
        <a:bodyPr/>
        <a:lstStyle/>
        <a:p>
          <a:pPr>
            <a:defRPr cap="all"/>
          </a:pPr>
          <a:r>
            <a:rPr lang="en-ZA" dirty="0"/>
            <a:t>Machine Learning</a:t>
          </a:r>
          <a:endParaRPr lang="en-US" dirty="0"/>
        </a:p>
      </dgm:t>
    </dgm:pt>
    <dgm:pt modelId="{71F83123-2595-4533-91A3-AA8298729C36}" type="parTrans" cxnId="{EDF05455-8352-4F75-89B1-A36C5979C612}">
      <dgm:prSet/>
      <dgm:spPr/>
      <dgm:t>
        <a:bodyPr/>
        <a:lstStyle/>
        <a:p>
          <a:endParaRPr lang="en-US"/>
        </a:p>
      </dgm:t>
    </dgm:pt>
    <dgm:pt modelId="{77236CB4-A8FD-4BF2-8044-96E6E30F6540}" type="sibTrans" cxnId="{EDF05455-8352-4F75-89B1-A36C5979C612}">
      <dgm:prSet/>
      <dgm:spPr/>
      <dgm:t>
        <a:bodyPr/>
        <a:lstStyle/>
        <a:p>
          <a:endParaRPr lang="en-US"/>
        </a:p>
      </dgm:t>
    </dgm:pt>
    <dgm:pt modelId="{47E8D446-8F1A-4F37-9D18-3DD7D1BCAEC8}" type="pres">
      <dgm:prSet presAssocID="{980A6C28-5D4D-43F0-90D2-91AB8D98F060}" presName="root" presStyleCnt="0">
        <dgm:presLayoutVars>
          <dgm:dir/>
          <dgm:resizeHandles val="exact"/>
        </dgm:presLayoutVars>
      </dgm:prSet>
      <dgm:spPr/>
    </dgm:pt>
    <dgm:pt modelId="{5F822108-1309-40F7-82EF-79249186B5C7}" type="pres">
      <dgm:prSet presAssocID="{CBE172CB-55C5-4E9E-83A1-FEE43593E7C8}" presName="compNode" presStyleCnt="0"/>
      <dgm:spPr/>
    </dgm:pt>
    <dgm:pt modelId="{9C265E22-7666-4D43-AA1A-550A0AB8E0CE}" type="pres">
      <dgm:prSet presAssocID="{CBE172CB-55C5-4E9E-83A1-FEE43593E7C8}" presName="iconBgRect" presStyleLbl="bgShp" presStyleIdx="0" presStyleCnt="5"/>
      <dgm:spPr/>
    </dgm:pt>
    <dgm:pt modelId="{B73CEC72-F49C-42CF-B36B-746F4D56BA04}" type="pres">
      <dgm:prSet presAssocID="{CBE172CB-55C5-4E9E-83A1-FEE43593E7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40CB0EAF-A5B8-43E8-88A4-C780A2AB0155}" type="pres">
      <dgm:prSet presAssocID="{CBE172CB-55C5-4E9E-83A1-FEE43593E7C8}" presName="spaceRect" presStyleCnt="0"/>
      <dgm:spPr/>
    </dgm:pt>
    <dgm:pt modelId="{FCFA3238-E665-47F8-B5AF-875BB649B153}" type="pres">
      <dgm:prSet presAssocID="{CBE172CB-55C5-4E9E-83A1-FEE43593E7C8}" presName="textRect" presStyleLbl="revTx" presStyleIdx="0" presStyleCnt="5">
        <dgm:presLayoutVars>
          <dgm:chMax val="1"/>
          <dgm:chPref val="1"/>
        </dgm:presLayoutVars>
      </dgm:prSet>
      <dgm:spPr/>
    </dgm:pt>
    <dgm:pt modelId="{8E391EC3-5A1A-4593-85B6-B6DBEAB35978}" type="pres">
      <dgm:prSet presAssocID="{BD35A0A4-C7B6-48B6-A22D-C3660BEF50D0}" presName="sibTrans" presStyleCnt="0"/>
      <dgm:spPr/>
    </dgm:pt>
    <dgm:pt modelId="{EC6D7B56-0CB0-4976-BA44-CE2087F696D1}" type="pres">
      <dgm:prSet presAssocID="{BD28B418-14F6-498A-B729-F564D92CDCE4}" presName="compNode" presStyleCnt="0"/>
      <dgm:spPr/>
    </dgm:pt>
    <dgm:pt modelId="{3462E2A8-26CE-444F-8397-544F0B9EB4E7}" type="pres">
      <dgm:prSet presAssocID="{BD28B418-14F6-498A-B729-F564D92CDCE4}" presName="iconBgRect" presStyleLbl="bgShp" presStyleIdx="1" presStyleCnt="5"/>
      <dgm:spPr/>
    </dgm:pt>
    <dgm:pt modelId="{F954F1D3-8100-42C9-B1BF-C36590CE4418}" type="pres">
      <dgm:prSet presAssocID="{BD28B418-14F6-498A-B729-F564D92CDC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71F5713C-6925-4A43-9A40-F26FF4D8A5ED}" type="pres">
      <dgm:prSet presAssocID="{BD28B418-14F6-498A-B729-F564D92CDCE4}" presName="spaceRect" presStyleCnt="0"/>
      <dgm:spPr/>
    </dgm:pt>
    <dgm:pt modelId="{AC5414EA-D115-40F8-91F5-824FE6EF88F6}" type="pres">
      <dgm:prSet presAssocID="{BD28B418-14F6-498A-B729-F564D92CDCE4}" presName="textRect" presStyleLbl="revTx" presStyleIdx="1" presStyleCnt="5">
        <dgm:presLayoutVars>
          <dgm:chMax val="1"/>
          <dgm:chPref val="1"/>
        </dgm:presLayoutVars>
      </dgm:prSet>
      <dgm:spPr/>
    </dgm:pt>
    <dgm:pt modelId="{520E10C1-0077-4DB8-858B-5F70126777B3}" type="pres">
      <dgm:prSet presAssocID="{D37462B3-355E-48AF-8B8A-54FEDC6AA195}" presName="sibTrans" presStyleCnt="0"/>
      <dgm:spPr/>
    </dgm:pt>
    <dgm:pt modelId="{35F6C87A-766A-443F-A596-1ED32461EFF2}" type="pres">
      <dgm:prSet presAssocID="{6377082A-136D-4180-9911-DF1F845A2A0F}" presName="compNode" presStyleCnt="0"/>
      <dgm:spPr/>
    </dgm:pt>
    <dgm:pt modelId="{26341B24-6A51-45B3-9C8A-1A54FB32C218}" type="pres">
      <dgm:prSet presAssocID="{6377082A-136D-4180-9911-DF1F845A2A0F}" presName="iconBgRect" presStyleLbl="bgShp" presStyleIdx="2" presStyleCnt="5"/>
      <dgm:spPr/>
    </dgm:pt>
    <dgm:pt modelId="{AFDCFC79-A9E3-4F70-8D8F-741DD3E77B47}" type="pres">
      <dgm:prSet presAssocID="{6377082A-136D-4180-9911-DF1F845A2A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2C1E4D6C-E702-4B41-909D-D3E8E7188F59}" type="pres">
      <dgm:prSet presAssocID="{6377082A-136D-4180-9911-DF1F845A2A0F}" presName="spaceRect" presStyleCnt="0"/>
      <dgm:spPr/>
    </dgm:pt>
    <dgm:pt modelId="{108D5E55-054E-4F02-AB09-9848424E55CE}" type="pres">
      <dgm:prSet presAssocID="{6377082A-136D-4180-9911-DF1F845A2A0F}" presName="textRect" presStyleLbl="revTx" presStyleIdx="2" presStyleCnt="5">
        <dgm:presLayoutVars>
          <dgm:chMax val="1"/>
          <dgm:chPref val="1"/>
        </dgm:presLayoutVars>
      </dgm:prSet>
      <dgm:spPr/>
    </dgm:pt>
    <dgm:pt modelId="{99A5EBE0-51ED-42BD-B3FB-0E57E2C11B26}" type="pres">
      <dgm:prSet presAssocID="{60688F78-4888-441B-BAA3-7AD39E88DC71}" presName="sibTrans" presStyleCnt="0"/>
      <dgm:spPr/>
    </dgm:pt>
    <dgm:pt modelId="{D062C6E9-FD38-4851-9838-62415C66CB2D}" type="pres">
      <dgm:prSet presAssocID="{74D22BFF-943E-4EDE-BDFF-62CB25582EAC}" presName="compNode" presStyleCnt="0"/>
      <dgm:spPr/>
    </dgm:pt>
    <dgm:pt modelId="{D0300D33-0B3E-405E-AE3C-66ACBCD9BB04}" type="pres">
      <dgm:prSet presAssocID="{74D22BFF-943E-4EDE-BDFF-62CB25582EAC}" presName="iconBgRect" presStyleLbl="bgShp" presStyleIdx="3" presStyleCnt="5"/>
      <dgm:spPr/>
    </dgm:pt>
    <dgm:pt modelId="{1DB9E3CE-2062-4D21-AB1C-7E03010E2CD2}" type="pres">
      <dgm:prSet presAssocID="{74D22BFF-943E-4EDE-BDFF-62CB25582E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72132DAD-31A9-4A9E-B27A-504890F82E1D}" type="pres">
      <dgm:prSet presAssocID="{74D22BFF-943E-4EDE-BDFF-62CB25582EAC}" presName="spaceRect" presStyleCnt="0"/>
      <dgm:spPr/>
    </dgm:pt>
    <dgm:pt modelId="{06858570-7BAE-4154-9865-6D7813FAFA7E}" type="pres">
      <dgm:prSet presAssocID="{74D22BFF-943E-4EDE-BDFF-62CB25582EAC}" presName="textRect" presStyleLbl="revTx" presStyleIdx="3" presStyleCnt="5">
        <dgm:presLayoutVars>
          <dgm:chMax val="1"/>
          <dgm:chPref val="1"/>
        </dgm:presLayoutVars>
      </dgm:prSet>
      <dgm:spPr/>
    </dgm:pt>
    <dgm:pt modelId="{E84BFDD7-01F4-4337-B2ED-4CA4C7199002}" type="pres">
      <dgm:prSet presAssocID="{E4694F56-7D53-428C-9684-BE3DF9333AEF}" presName="sibTrans" presStyleCnt="0"/>
      <dgm:spPr/>
    </dgm:pt>
    <dgm:pt modelId="{D655697E-C8E6-4A3C-987B-D5E63BBF843A}" type="pres">
      <dgm:prSet presAssocID="{F6072F5B-CC9D-4945-9812-71BD7F21149F}" presName="compNode" presStyleCnt="0"/>
      <dgm:spPr/>
    </dgm:pt>
    <dgm:pt modelId="{899DAD6F-859D-4E22-9384-F8FC77AD6B7F}" type="pres">
      <dgm:prSet presAssocID="{F6072F5B-CC9D-4945-9812-71BD7F21149F}" presName="iconBgRect" presStyleLbl="bgShp" presStyleIdx="4" presStyleCnt="5"/>
      <dgm:spPr/>
    </dgm:pt>
    <dgm:pt modelId="{5CB132EF-DD67-4046-AFE3-7C77834259D0}" type="pres">
      <dgm:prSet presAssocID="{F6072F5B-CC9D-4945-9812-71BD7F21149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1DD2514C-E0EB-4953-869D-F628E85E3031}" type="pres">
      <dgm:prSet presAssocID="{F6072F5B-CC9D-4945-9812-71BD7F21149F}" presName="spaceRect" presStyleCnt="0"/>
      <dgm:spPr/>
    </dgm:pt>
    <dgm:pt modelId="{175C4CCF-170D-4A1E-9253-189271CA9FD8}" type="pres">
      <dgm:prSet presAssocID="{F6072F5B-CC9D-4945-9812-71BD7F21149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4376F0A-3BDB-4010-B310-50209293EFD0}" srcId="{980A6C28-5D4D-43F0-90D2-91AB8D98F060}" destId="{6377082A-136D-4180-9911-DF1F845A2A0F}" srcOrd="2" destOrd="0" parTransId="{6D880473-51F4-433D-97CD-4E6F2CFD81A3}" sibTransId="{60688F78-4888-441B-BAA3-7AD39E88DC71}"/>
    <dgm:cxn modelId="{A50E9E23-F487-433B-8412-A7C6A2B25B4A}" type="presOf" srcId="{F6072F5B-CC9D-4945-9812-71BD7F21149F}" destId="{175C4CCF-170D-4A1E-9253-189271CA9FD8}" srcOrd="0" destOrd="0" presId="urn:microsoft.com/office/officeart/2018/5/layout/IconCircleLabelList"/>
    <dgm:cxn modelId="{A4003F29-6663-4E39-A679-C2ACAE97A985}" type="presOf" srcId="{BD28B418-14F6-498A-B729-F564D92CDCE4}" destId="{AC5414EA-D115-40F8-91F5-824FE6EF88F6}" srcOrd="0" destOrd="0" presId="urn:microsoft.com/office/officeart/2018/5/layout/IconCircleLabelList"/>
    <dgm:cxn modelId="{E4882B42-E703-4450-B501-16FEA4000349}" type="presOf" srcId="{980A6C28-5D4D-43F0-90D2-91AB8D98F060}" destId="{47E8D446-8F1A-4F37-9D18-3DD7D1BCAEC8}" srcOrd="0" destOrd="0" presId="urn:microsoft.com/office/officeart/2018/5/layout/IconCircleLabelList"/>
    <dgm:cxn modelId="{63346A67-11D3-4D90-A395-A6B6731AD0E0}" type="presOf" srcId="{6377082A-136D-4180-9911-DF1F845A2A0F}" destId="{108D5E55-054E-4F02-AB09-9848424E55CE}" srcOrd="0" destOrd="0" presId="urn:microsoft.com/office/officeart/2018/5/layout/IconCircleLabelList"/>
    <dgm:cxn modelId="{EDF05455-8352-4F75-89B1-A36C5979C612}" srcId="{980A6C28-5D4D-43F0-90D2-91AB8D98F060}" destId="{F6072F5B-CC9D-4945-9812-71BD7F21149F}" srcOrd="4" destOrd="0" parTransId="{71F83123-2595-4533-91A3-AA8298729C36}" sibTransId="{77236CB4-A8FD-4BF2-8044-96E6E30F6540}"/>
    <dgm:cxn modelId="{AF459F58-D0C4-4756-A4B4-D9981C4BB761}" srcId="{980A6C28-5D4D-43F0-90D2-91AB8D98F060}" destId="{CBE172CB-55C5-4E9E-83A1-FEE43593E7C8}" srcOrd="0" destOrd="0" parTransId="{759AB315-1391-431F-9595-E6AE5FDF7229}" sibTransId="{BD35A0A4-C7B6-48B6-A22D-C3660BEF50D0}"/>
    <dgm:cxn modelId="{8591187C-0A4E-474F-83A2-58B98177A3BE}" type="presOf" srcId="{CBE172CB-55C5-4E9E-83A1-FEE43593E7C8}" destId="{FCFA3238-E665-47F8-B5AF-875BB649B153}" srcOrd="0" destOrd="0" presId="urn:microsoft.com/office/officeart/2018/5/layout/IconCircleLabelList"/>
    <dgm:cxn modelId="{5D923886-7B4C-4C6B-8761-28BED4F0DD16}" srcId="{980A6C28-5D4D-43F0-90D2-91AB8D98F060}" destId="{BD28B418-14F6-498A-B729-F564D92CDCE4}" srcOrd="1" destOrd="0" parTransId="{D8C65021-0510-4A6E-9C05-8EC33C280C7B}" sibTransId="{D37462B3-355E-48AF-8B8A-54FEDC6AA195}"/>
    <dgm:cxn modelId="{279864B7-20BB-46B3-BB5F-4F5D0D87021B}" type="presOf" srcId="{74D22BFF-943E-4EDE-BDFF-62CB25582EAC}" destId="{06858570-7BAE-4154-9865-6D7813FAFA7E}" srcOrd="0" destOrd="0" presId="urn:microsoft.com/office/officeart/2018/5/layout/IconCircleLabelList"/>
    <dgm:cxn modelId="{CF923EEA-A4A6-4B77-BED3-AC2DBC2FEA35}" srcId="{980A6C28-5D4D-43F0-90D2-91AB8D98F060}" destId="{74D22BFF-943E-4EDE-BDFF-62CB25582EAC}" srcOrd="3" destOrd="0" parTransId="{56F5BBE4-4D68-451E-8088-0DEDAAC24A19}" sibTransId="{E4694F56-7D53-428C-9684-BE3DF9333AEF}"/>
    <dgm:cxn modelId="{3B5E0899-235C-408C-9A35-D922F0B46AF5}" type="presParOf" srcId="{47E8D446-8F1A-4F37-9D18-3DD7D1BCAEC8}" destId="{5F822108-1309-40F7-82EF-79249186B5C7}" srcOrd="0" destOrd="0" presId="urn:microsoft.com/office/officeart/2018/5/layout/IconCircleLabelList"/>
    <dgm:cxn modelId="{C951EAAF-1C10-4029-9D2A-987244A40402}" type="presParOf" srcId="{5F822108-1309-40F7-82EF-79249186B5C7}" destId="{9C265E22-7666-4D43-AA1A-550A0AB8E0CE}" srcOrd="0" destOrd="0" presId="urn:microsoft.com/office/officeart/2018/5/layout/IconCircleLabelList"/>
    <dgm:cxn modelId="{12EDD428-A6AB-4D1B-9ADF-D0FD6A3104BE}" type="presParOf" srcId="{5F822108-1309-40F7-82EF-79249186B5C7}" destId="{B73CEC72-F49C-42CF-B36B-746F4D56BA04}" srcOrd="1" destOrd="0" presId="urn:microsoft.com/office/officeart/2018/5/layout/IconCircleLabelList"/>
    <dgm:cxn modelId="{D6878DC8-B903-4F41-B7F9-B1725AA56C23}" type="presParOf" srcId="{5F822108-1309-40F7-82EF-79249186B5C7}" destId="{40CB0EAF-A5B8-43E8-88A4-C780A2AB0155}" srcOrd="2" destOrd="0" presId="urn:microsoft.com/office/officeart/2018/5/layout/IconCircleLabelList"/>
    <dgm:cxn modelId="{A4F63A56-6F6D-4324-AF20-DA8296999242}" type="presParOf" srcId="{5F822108-1309-40F7-82EF-79249186B5C7}" destId="{FCFA3238-E665-47F8-B5AF-875BB649B153}" srcOrd="3" destOrd="0" presId="urn:microsoft.com/office/officeart/2018/5/layout/IconCircleLabelList"/>
    <dgm:cxn modelId="{44729B4B-6FB7-45CD-AB98-EFF7BB133C7D}" type="presParOf" srcId="{47E8D446-8F1A-4F37-9D18-3DD7D1BCAEC8}" destId="{8E391EC3-5A1A-4593-85B6-B6DBEAB35978}" srcOrd="1" destOrd="0" presId="urn:microsoft.com/office/officeart/2018/5/layout/IconCircleLabelList"/>
    <dgm:cxn modelId="{D47B4A7A-E193-48CF-9FDB-E7C8F4CDE2ED}" type="presParOf" srcId="{47E8D446-8F1A-4F37-9D18-3DD7D1BCAEC8}" destId="{EC6D7B56-0CB0-4976-BA44-CE2087F696D1}" srcOrd="2" destOrd="0" presId="urn:microsoft.com/office/officeart/2018/5/layout/IconCircleLabelList"/>
    <dgm:cxn modelId="{CC5C1BD6-DC15-45D2-B819-22BE39D2DB30}" type="presParOf" srcId="{EC6D7B56-0CB0-4976-BA44-CE2087F696D1}" destId="{3462E2A8-26CE-444F-8397-544F0B9EB4E7}" srcOrd="0" destOrd="0" presId="urn:microsoft.com/office/officeart/2018/5/layout/IconCircleLabelList"/>
    <dgm:cxn modelId="{00ADAEC5-B8F7-4DA4-9234-8C17EEC33664}" type="presParOf" srcId="{EC6D7B56-0CB0-4976-BA44-CE2087F696D1}" destId="{F954F1D3-8100-42C9-B1BF-C36590CE4418}" srcOrd="1" destOrd="0" presId="urn:microsoft.com/office/officeart/2018/5/layout/IconCircleLabelList"/>
    <dgm:cxn modelId="{51231A75-08B8-4ACD-8523-EBBBD590651A}" type="presParOf" srcId="{EC6D7B56-0CB0-4976-BA44-CE2087F696D1}" destId="{71F5713C-6925-4A43-9A40-F26FF4D8A5ED}" srcOrd="2" destOrd="0" presId="urn:microsoft.com/office/officeart/2018/5/layout/IconCircleLabelList"/>
    <dgm:cxn modelId="{DEC40E89-96A5-4713-8836-BF5D310C5FB5}" type="presParOf" srcId="{EC6D7B56-0CB0-4976-BA44-CE2087F696D1}" destId="{AC5414EA-D115-40F8-91F5-824FE6EF88F6}" srcOrd="3" destOrd="0" presId="urn:microsoft.com/office/officeart/2018/5/layout/IconCircleLabelList"/>
    <dgm:cxn modelId="{85687DD5-CC29-4EF1-A74F-2D868CE46B1D}" type="presParOf" srcId="{47E8D446-8F1A-4F37-9D18-3DD7D1BCAEC8}" destId="{520E10C1-0077-4DB8-858B-5F70126777B3}" srcOrd="3" destOrd="0" presId="urn:microsoft.com/office/officeart/2018/5/layout/IconCircleLabelList"/>
    <dgm:cxn modelId="{BA239550-E416-4B1D-8898-BA6606662EA1}" type="presParOf" srcId="{47E8D446-8F1A-4F37-9D18-3DD7D1BCAEC8}" destId="{35F6C87A-766A-443F-A596-1ED32461EFF2}" srcOrd="4" destOrd="0" presId="urn:microsoft.com/office/officeart/2018/5/layout/IconCircleLabelList"/>
    <dgm:cxn modelId="{347D07E5-D591-4A50-9A81-ACC9EA272E26}" type="presParOf" srcId="{35F6C87A-766A-443F-A596-1ED32461EFF2}" destId="{26341B24-6A51-45B3-9C8A-1A54FB32C218}" srcOrd="0" destOrd="0" presId="urn:microsoft.com/office/officeart/2018/5/layout/IconCircleLabelList"/>
    <dgm:cxn modelId="{B643A531-50F6-454E-8B2E-AC1C02D1ABC9}" type="presParOf" srcId="{35F6C87A-766A-443F-A596-1ED32461EFF2}" destId="{AFDCFC79-A9E3-4F70-8D8F-741DD3E77B47}" srcOrd="1" destOrd="0" presId="urn:microsoft.com/office/officeart/2018/5/layout/IconCircleLabelList"/>
    <dgm:cxn modelId="{BB63882D-29AA-4FE6-9E82-42F17BF718C4}" type="presParOf" srcId="{35F6C87A-766A-443F-A596-1ED32461EFF2}" destId="{2C1E4D6C-E702-4B41-909D-D3E8E7188F59}" srcOrd="2" destOrd="0" presId="urn:microsoft.com/office/officeart/2018/5/layout/IconCircleLabelList"/>
    <dgm:cxn modelId="{3D7CF7B0-BEA0-4EC9-8B57-906EE0E5A498}" type="presParOf" srcId="{35F6C87A-766A-443F-A596-1ED32461EFF2}" destId="{108D5E55-054E-4F02-AB09-9848424E55CE}" srcOrd="3" destOrd="0" presId="urn:microsoft.com/office/officeart/2018/5/layout/IconCircleLabelList"/>
    <dgm:cxn modelId="{0A540D9C-E96F-43EF-B503-E1F8FD6D63DE}" type="presParOf" srcId="{47E8D446-8F1A-4F37-9D18-3DD7D1BCAEC8}" destId="{99A5EBE0-51ED-42BD-B3FB-0E57E2C11B26}" srcOrd="5" destOrd="0" presId="urn:microsoft.com/office/officeart/2018/5/layout/IconCircleLabelList"/>
    <dgm:cxn modelId="{2B2E537F-75E7-487A-B320-EF853DF74475}" type="presParOf" srcId="{47E8D446-8F1A-4F37-9D18-3DD7D1BCAEC8}" destId="{D062C6E9-FD38-4851-9838-62415C66CB2D}" srcOrd="6" destOrd="0" presId="urn:microsoft.com/office/officeart/2018/5/layout/IconCircleLabelList"/>
    <dgm:cxn modelId="{E3F972F3-6BB1-4F66-B45A-E71E2F38C303}" type="presParOf" srcId="{D062C6E9-FD38-4851-9838-62415C66CB2D}" destId="{D0300D33-0B3E-405E-AE3C-66ACBCD9BB04}" srcOrd="0" destOrd="0" presId="urn:microsoft.com/office/officeart/2018/5/layout/IconCircleLabelList"/>
    <dgm:cxn modelId="{A527C511-E771-4AB8-A687-861FA6CB53E3}" type="presParOf" srcId="{D062C6E9-FD38-4851-9838-62415C66CB2D}" destId="{1DB9E3CE-2062-4D21-AB1C-7E03010E2CD2}" srcOrd="1" destOrd="0" presId="urn:microsoft.com/office/officeart/2018/5/layout/IconCircleLabelList"/>
    <dgm:cxn modelId="{2F60E05C-4BAA-48B5-8837-3FAD740517C7}" type="presParOf" srcId="{D062C6E9-FD38-4851-9838-62415C66CB2D}" destId="{72132DAD-31A9-4A9E-B27A-504890F82E1D}" srcOrd="2" destOrd="0" presId="urn:microsoft.com/office/officeart/2018/5/layout/IconCircleLabelList"/>
    <dgm:cxn modelId="{C73FC035-E20B-4AE2-B539-C2303B664E14}" type="presParOf" srcId="{D062C6E9-FD38-4851-9838-62415C66CB2D}" destId="{06858570-7BAE-4154-9865-6D7813FAFA7E}" srcOrd="3" destOrd="0" presId="urn:microsoft.com/office/officeart/2018/5/layout/IconCircleLabelList"/>
    <dgm:cxn modelId="{C99822D8-7ACC-4BCC-8BBF-FB2DE23B790F}" type="presParOf" srcId="{47E8D446-8F1A-4F37-9D18-3DD7D1BCAEC8}" destId="{E84BFDD7-01F4-4337-B2ED-4CA4C7199002}" srcOrd="7" destOrd="0" presId="urn:microsoft.com/office/officeart/2018/5/layout/IconCircleLabelList"/>
    <dgm:cxn modelId="{C94D7AF8-7601-4624-9DBB-6593102B46CB}" type="presParOf" srcId="{47E8D446-8F1A-4F37-9D18-3DD7D1BCAEC8}" destId="{D655697E-C8E6-4A3C-987B-D5E63BBF843A}" srcOrd="8" destOrd="0" presId="urn:microsoft.com/office/officeart/2018/5/layout/IconCircleLabelList"/>
    <dgm:cxn modelId="{A94E3418-ADC0-4930-A63A-5D7213A7C972}" type="presParOf" srcId="{D655697E-C8E6-4A3C-987B-D5E63BBF843A}" destId="{899DAD6F-859D-4E22-9384-F8FC77AD6B7F}" srcOrd="0" destOrd="0" presId="urn:microsoft.com/office/officeart/2018/5/layout/IconCircleLabelList"/>
    <dgm:cxn modelId="{AC6B4245-5850-4B87-B923-6AEC73EC72CC}" type="presParOf" srcId="{D655697E-C8E6-4A3C-987B-D5E63BBF843A}" destId="{5CB132EF-DD67-4046-AFE3-7C77834259D0}" srcOrd="1" destOrd="0" presId="urn:microsoft.com/office/officeart/2018/5/layout/IconCircleLabelList"/>
    <dgm:cxn modelId="{3D8B8F9F-359C-4C14-A8AD-4AA29909B51F}" type="presParOf" srcId="{D655697E-C8E6-4A3C-987B-D5E63BBF843A}" destId="{1DD2514C-E0EB-4953-869D-F628E85E3031}" srcOrd="2" destOrd="0" presId="urn:microsoft.com/office/officeart/2018/5/layout/IconCircleLabelList"/>
    <dgm:cxn modelId="{45B47528-80C2-41E2-BC11-C65572276505}" type="presParOf" srcId="{D655697E-C8E6-4A3C-987B-D5E63BBF843A}" destId="{175C4CCF-170D-4A1E-9253-189271CA9F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65E22-7666-4D43-AA1A-550A0AB8E0CE}">
      <dsp:nvSpPr>
        <dsp:cNvPr id="0" name=""/>
        <dsp:cNvSpPr/>
      </dsp:nvSpPr>
      <dsp:spPr>
        <a:xfrm>
          <a:off x="333148" y="988315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CEC72-F49C-42CF-B36B-746F4D56BA04}">
      <dsp:nvSpPr>
        <dsp:cNvPr id="0" name=""/>
        <dsp:cNvSpPr/>
      </dsp:nvSpPr>
      <dsp:spPr>
        <a:xfrm>
          <a:off x="554808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A3238-E665-47F8-B5AF-875BB649B153}">
      <dsp:nvSpPr>
        <dsp:cNvPr id="0" name=""/>
        <dsp:cNvSpPr/>
      </dsp:nvSpPr>
      <dsp:spPr>
        <a:xfrm>
          <a:off x="6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 dirty="0"/>
            <a:t>Problem</a:t>
          </a:r>
          <a:endParaRPr lang="en-US" sz="2100" kern="1200" dirty="0"/>
        </a:p>
      </dsp:txBody>
      <dsp:txXfrm>
        <a:off x="658" y="2352378"/>
        <a:ext cx="1705078" cy="682031"/>
      </dsp:txXfrm>
    </dsp:sp>
    <dsp:sp modelId="{3462E2A8-26CE-444F-8397-544F0B9EB4E7}">
      <dsp:nvSpPr>
        <dsp:cNvPr id="0" name=""/>
        <dsp:cNvSpPr/>
      </dsp:nvSpPr>
      <dsp:spPr>
        <a:xfrm>
          <a:off x="2336615" y="988315"/>
          <a:ext cx="1040097" cy="1040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4F1D3-8100-42C9-B1BF-C36590CE4418}">
      <dsp:nvSpPr>
        <dsp:cNvPr id="0" name=""/>
        <dsp:cNvSpPr/>
      </dsp:nvSpPr>
      <dsp:spPr>
        <a:xfrm>
          <a:off x="25582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14EA-D115-40F8-91F5-824FE6EF88F6}">
      <dsp:nvSpPr>
        <dsp:cNvPr id="0" name=""/>
        <dsp:cNvSpPr/>
      </dsp:nvSpPr>
      <dsp:spPr>
        <a:xfrm>
          <a:off x="20041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 dirty="0"/>
            <a:t>Data Collection</a:t>
          </a:r>
          <a:endParaRPr lang="en-US" sz="2100" kern="1200" dirty="0"/>
        </a:p>
      </dsp:txBody>
      <dsp:txXfrm>
        <a:off x="2004125" y="2352378"/>
        <a:ext cx="1705078" cy="682031"/>
      </dsp:txXfrm>
    </dsp:sp>
    <dsp:sp modelId="{26341B24-6A51-45B3-9C8A-1A54FB32C218}">
      <dsp:nvSpPr>
        <dsp:cNvPr id="0" name=""/>
        <dsp:cNvSpPr/>
      </dsp:nvSpPr>
      <dsp:spPr>
        <a:xfrm>
          <a:off x="4340082" y="988315"/>
          <a:ext cx="1040097" cy="1040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FC79-A9E3-4F70-8D8F-741DD3E77B47}">
      <dsp:nvSpPr>
        <dsp:cNvPr id="0" name=""/>
        <dsp:cNvSpPr/>
      </dsp:nvSpPr>
      <dsp:spPr>
        <a:xfrm>
          <a:off x="4561742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5E55-054E-4F02-AB09-9848424E55CE}">
      <dsp:nvSpPr>
        <dsp:cNvPr id="0" name=""/>
        <dsp:cNvSpPr/>
      </dsp:nvSpPr>
      <dsp:spPr>
        <a:xfrm>
          <a:off x="4007591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 dirty="0"/>
            <a:t>Data Preparation</a:t>
          </a:r>
          <a:endParaRPr lang="en-US" sz="2100" kern="1200" dirty="0"/>
        </a:p>
      </dsp:txBody>
      <dsp:txXfrm>
        <a:off x="4007591" y="2352378"/>
        <a:ext cx="1705078" cy="682031"/>
      </dsp:txXfrm>
    </dsp:sp>
    <dsp:sp modelId="{D0300D33-0B3E-405E-AE3C-66ACBCD9BB04}">
      <dsp:nvSpPr>
        <dsp:cNvPr id="0" name=""/>
        <dsp:cNvSpPr/>
      </dsp:nvSpPr>
      <dsp:spPr>
        <a:xfrm>
          <a:off x="6343548" y="988315"/>
          <a:ext cx="1040097" cy="1040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9E3CE-2062-4D21-AB1C-7E03010E2CD2}">
      <dsp:nvSpPr>
        <dsp:cNvPr id="0" name=""/>
        <dsp:cNvSpPr/>
      </dsp:nvSpPr>
      <dsp:spPr>
        <a:xfrm>
          <a:off x="6565209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58570-7BAE-4154-9865-6D7813FAFA7E}">
      <dsp:nvSpPr>
        <dsp:cNvPr id="0" name=""/>
        <dsp:cNvSpPr/>
      </dsp:nvSpPr>
      <dsp:spPr>
        <a:xfrm>
          <a:off x="60110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 dirty="0"/>
            <a:t>Visualization</a:t>
          </a:r>
          <a:endParaRPr lang="en-US" sz="2100" kern="1200" dirty="0"/>
        </a:p>
      </dsp:txBody>
      <dsp:txXfrm>
        <a:off x="6011058" y="2352378"/>
        <a:ext cx="1705078" cy="682031"/>
      </dsp:txXfrm>
    </dsp:sp>
    <dsp:sp modelId="{899DAD6F-859D-4E22-9384-F8FC77AD6B7F}">
      <dsp:nvSpPr>
        <dsp:cNvPr id="0" name=""/>
        <dsp:cNvSpPr/>
      </dsp:nvSpPr>
      <dsp:spPr>
        <a:xfrm>
          <a:off x="8347015" y="988315"/>
          <a:ext cx="1040097" cy="1040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32EF-DD67-4046-AFE3-7C77834259D0}">
      <dsp:nvSpPr>
        <dsp:cNvPr id="0" name=""/>
        <dsp:cNvSpPr/>
      </dsp:nvSpPr>
      <dsp:spPr>
        <a:xfrm>
          <a:off x="85686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4CCF-170D-4A1E-9253-189271CA9FD8}">
      <dsp:nvSpPr>
        <dsp:cNvPr id="0" name=""/>
        <dsp:cNvSpPr/>
      </dsp:nvSpPr>
      <dsp:spPr>
        <a:xfrm>
          <a:off x="80145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 dirty="0"/>
            <a:t>Machine Learning</a:t>
          </a:r>
          <a:endParaRPr lang="en-US" sz="2100" kern="1200" dirty="0"/>
        </a:p>
      </dsp:txBody>
      <dsp:txXfrm>
        <a:off x="8014525" y="2352378"/>
        <a:ext cx="1705078" cy="68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o.nyu.edu/catalog/nyu_2451_34572" TargetMode="External"/><Relationship Id="rId4" Type="http://schemas.openxmlformats.org/officeDocument/2006/relationships/hyperlink" Target="https://www.geeksforgeeks.org/python-pandas-datafra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51675E5-CEFA-4372-8BEE-30D69EAF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5141002" cy="614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B3645-5042-46E8-A7C3-EF3D0D81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28318" cy="149961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Comparing Food Cuisines - Downtown Toronto vs New York, Manhattan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780B05-5E2B-42BF-B88A-DFF665BD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0DE6145-5F2D-4538-8E9C-FF7F0D6A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lnSpcReduction="10000"/>
          </a:bodyPr>
          <a:lstStyle/>
          <a:p>
            <a:r>
              <a:rPr lang="en-ZA" sz="1800" dirty="0">
                <a:solidFill>
                  <a:srgbClr val="FFFFFF"/>
                </a:solidFill>
              </a:rPr>
              <a:t>Applied Data Science Capstone</a:t>
            </a:r>
          </a:p>
          <a:p>
            <a:r>
              <a:rPr lang="en-ZA" sz="1800" dirty="0">
                <a:solidFill>
                  <a:srgbClr val="FFFFFF"/>
                </a:solidFill>
              </a:rPr>
              <a:t>IBM Data Science Certificate</a:t>
            </a:r>
          </a:p>
          <a:p>
            <a:r>
              <a:rPr lang="en-ZA" sz="1800" dirty="0">
                <a:solidFill>
                  <a:srgbClr val="FFFFFF"/>
                </a:solidFill>
              </a:rPr>
              <a:t>2019</a:t>
            </a:r>
          </a:p>
          <a:p>
            <a:endParaRPr lang="en-ZA" sz="1800" dirty="0">
              <a:solidFill>
                <a:srgbClr val="FFFFFF"/>
              </a:solidFill>
            </a:endParaRPr>
          </a:p>
          <a:p>
            <a:endParaRPr lang="en-ZA" sz="1800" dirty="0">
              <a:solidFill>
                <a:srgbClr val="FFFFFF"/>
              </a:solidFill>
            </a:endParaRPr>
          </a:p>
          <a:p>
            <a:endParaRPr lang="en-ZA" sz="1800" dirty="0">
              <a:solidFill>
                <a:srgbClr val="FFFFFF"/>
              </a:solidFill>
            </a:endParaRPr>
          </a:p>
          <a:p>
            <a:endParaRPr lang="en-Z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ZA" sz="1800" dirty="0">
              <a:solidFill>
                <a:srgbClr val="FFFFFF"/>
              </a:solidFill>
            </a:endParaRPr>
          </a:p>
          <a:p>
            <a:r>
              <a:rPr lang="en-ZA" sz="1800" dirty="0" err="1">
                <a:solidFill>
                  <a:srgbClr val="FFFFFF"/>
                </a:solidFill>
              </a:rPr>
              <a:t>Tharusha</a:t>
            </a:r>
            <a:r>
              <a:rPr lang="en-ZA" sz="1800" dirty="0">
                <a:solidFill>
                  <a:srgbClr val="FFFFFF"/>
                </a:solidFill>
              </a:rPr>
              <a:t> Morgan</a:t>
            </a:r>
          </a:p>
          <a:p>
            <a:r>
              <a:rPr lang="en-ZA" sz="1800" dirty="0">
                <a:solidFill>
                  <a:srgbClr val="FFFFFF"/>
                </a:solidFill>
              </a:rPr>
              <a:t>Business Intelligence Developer</a:t>
            </a:r>
          </a:p>
        </p:txBody>
      </p:sp>
      <p:pic>
        <p:nvPicPr>
          <p:cNvPr id="7" name="Content Placeholder 6" descr="A group of people sitting at a table with a plate of food&#10;&#10;Description automatically generated">
            <a:extLst>
              <a:ext uri="{FF2B5EF4-FFF2-40B4-BE49-F238E27FC236}">
                <a16:creationId xmlns:a16="http://schemas.microsoft.com/office/drawing/2014/main" id="{EDC6C1AA-31A6-4A34-8037-1023FE6C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5" r="14484" b="-4"/>
          <a:stretch/>
        </p:blipFill>
        <p:spPr>
          <a:xfrm>
            <a:off x="5626827" y="321732"/>
            <a:ext cx="3798244" cy="3674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2F95EF5-2925-4CF0-8C9E-8C8A4D5B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1732"/>
            <a:ext cx="2286920" cy="21082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ny different types of food on a table&#10;&#10;Description automatically generated">
            <a:extLst>
              <a:ext uri="{FF2B5EF4-FFF2-40B4-BE49-F238E27FC236}">
                <a16:creationId xmlns:a16="http://schemas.microsoft.com/office/drawing/2014/main" id="{B2E7AF86-3964-413F-8337-B51AD75FF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1" r="4" b="1882"/>
          <a:stretch/>
        </p:blipFill>
        <p:spPr>
          <a:xfrm>
            <a:off x="5626824" y="4157449"/>
            <a:ext cx="3798246" cy="2313255"/>
          </a:xfrm>
          <a:prstGeom prst="rect">
            <a:avLst/>
          </a:prstGeom>
        </p:spPr>
      </p:pic>
      <p:pic>
        <p:nvPicPr>
          <p:cNvPr id="11" name="Picture 10" descr="A bowl filled with different types of food on a table&#10;&#10;Description automatically generated">
            <a:extLst>
              <a:ext uri="{FF2B5EF4-FFF2-40B4-BE49-F238E27FC236}">
                <a16:creationId xmlns:a16="http://schemas.microsoft.com/office/drawing/2014/main" id="{142FDF38-02BB-4FD5-B0B5-38BF72B3A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94" r="25698"/>
          <a:stretch/>
        </p:blipFill>
        <p:spPr>
          <a:xfrm>
            <a:off x="9583347" y="2590800"/>
            <a:ext cx="2286921" cy="38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E7BBC-6BA3-4FE4-8631-FFF15695D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3075" r="-1" b="275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EFF8C-7801-4605-84DD-BC84BCA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ZA"/>
              <a:t>Machine learning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A4312A-A291-4886-8744-0BBC2035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 Means Clustering Algorithm</a:t>
            </a:r>
            <a:r>
              <a:rPr lang="en-US"/>
              <a:t> is used to generate clusters for these two cities. Sci-Kit Learn is the package used for this algorithm. These clusters are based on the common restaurants. These clusters are then visualized using folium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74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E59E-9880-4A50-823F-D77522A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ZA" dirty="0"/>
              <a:t>Steps taken to prepare data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BE5C8-FBDA-4153-83AD-8392934A6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9148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7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C134-86CC-40D9-A4F9-30B82728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ZA"/>
              <a:t>Problem</a:t>
            </a:r>
            <a:endParaRPr lang="en-US" dirty="0"/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34361874-3584-4B89-A3F3-AFFF8BA2D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ADE99-5CBD-425D-BE32-3E119293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r>
              <a:rPr lang="en-US" sz="2000" b="1" i="1"/>
              <a:t>The idea of this study is to identify the difference between food in Toronto, Canada and New York City, USA. </a:t>
            </a:r>
            <a:endParaRPr lang="en-US" sz="2000"/>
          </a:p>
          <a:p>
            <a:r>
              <a:rPr lang="en-US" sz="2000" b="1" i="1"/>
              <a:t>The questions that are been asked are, how does the different types of cuisines in Toronto differ from New York? Are there any regions that are dominant? </a:t>
            </a:r>
            <a:endParaRPr lang="en-US" sz="2000"/>
          </a:p>
          <a:p>
            <a:r>
              <a:rPr lang="en-US" sz="2000" b="1" i="1"/>
              <a:t>These are the kinds of questions that is going to be investigated in the Notebook and its findings. The data insights will let us know.</a:t>
            </a:r>
          </a:p>
          <a:p>
            <a:r>
              <a:rPr lang="en-US" sz="2000" b="1" i="1"/>
              <a:t>The aim of the task is to find which areas are common with the different cuisines.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C134-86CC-40D9-A4F9-30B82728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ZA"/>
              <a:t>Data collection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ADE99-5CBD-425D-BE32-3E119293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/>
              <a:t>The data is collected from different source and they have been refined a number of times to get the perfect csv format file.</a:t>
            </a:r>
          </a:p>
          <a:p>
            <a:r>
              <a:rPr lang="en-US"/>
              <a:t>Two csv files containing the data of boroughs and neighborhoods. One file for Toronto and other for New York City. </a:t>
            </a:r>
          </a:p>
          <a:p>
            <a:r>
              <a:rPr lang="en-US"/>
              <a:t>Toronto Data: A Wikipedia article: 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Postal Codes of </a:t>
            </a:r>
            <a:r>
              <a:rPr lang="en-US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Canada_M</a:t>
            </a:r>
            <a:r>
              <a:rPr lang="en-US"/>
              <a:t>.</a:t>
            </a:r>
          </a:p>
          <a:p>
            <a:r>
              <a:rPr lang="en-US"/>
              <a:t>New York Data: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https://cocl.us/new_york_dataset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C5B1D-0DA3-44D3-9580-58BD1E116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67" y="1038968"/>
            <a:ext cx="3999654" cy="2229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8CEDF-7559-46CE-BFA8-A17794AF8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267" y="3589867"/>
            <a:ext cx="3999654" cy="14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C134-86CC-40D9-A4F9-30B82728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ZA"/>
              <a:t>Data collection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AA6CD-F51D-4F1A-B0D4-428DED1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48" y="2395279"/>
            <a:ext cx="5867061" cy="20674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0641D-1D0F-4373-815E-11E77A90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order to get the table of Postal Codes from the Wiki URL - A package called </a:t>
            </a:r>
            <a:r>
              <a:rPr lang="en-US" sz="2000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BeautifulSoup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was used</a:t>
            </a:r>
            <a:r>
              <a:rPr lang="en-US" sz="2000" b="1" dirty="0">
                <a:solidFill>
                  <a:srgbClr val="FFFFFF"/>
                </a:solidFill>
              </a:rPr>
              <a:t>. 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BeautifulSoup</a:t>
            </a:r>
            <a:r>
              <a:rPr lang="en-US" sz="2000" dirty="0">
                <a:solidFill>
                  <a:srgbClr val="FFFFFF"/>
                </a:solidFill>
              </a:rPr>
              <a:t> is a python package for scraping HTML webpages. Using this package I scraped the entire webpage. Then from the scraped webpage I extracted the necessary tags and converted it into a pandas </a:t>
            </a:r>
            <a:r>
              <a:rPr lang="en-US" sz="2000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</a:t>
            </a:r>
            <a:r>
              <a:rPr lang="en-US" sz="2000" b="1" dirty="0">
                <a:solidFill>
                  <a:srgbClr val="FFFFFF"/>
                </a:solidFill>
              </a:rPr>
              <a:t>. 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Finally after merging this dataset with the already scrapped data, the final dataset is generated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Now that Toronto has been allocated, New York is the next. For this, there is no need to scrape the webpage. The dataset is available as a JSON File in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NYU Spatial Data Repository</a:t>
            </a:r>
            <a:r>
              <a:rPr lang="en-US" sz="2000" dirty="0">
                <a:solidFill>
                  <a:srgbClr val="FFFFFF"/>
                </a:solidFill>
              </a:rPr>
              <a:t>. From this, the </a:t>
            </a:r>
            <a:r>
              <a:rPr lang="en-US" sz="2000" dirty="0" err="1">
                <a:solidFill>
                  <a:srgbClr val="FFFFFF"/>
                </a:solidFill>
              </a:rPr>
              <a:t>GeoJson</a:t>
            </a:r>
            <a:r>
              <a:rPr lang="en-US" sz="2000" dirty="0">
                <a:solidFill>
                  <a:srgbClr val="FFFFFF"/>
                </a:solidFill>
              </a:rPr>
              <a:t> file is downloaded and the relevant data is extracted.</a:t>
            </a:r>
          </a:p>
        </p:txBody>
      </p:sp>
    </p:spTree>
    <p:extLst>
      <p:ext uri="{BB962C8B-B14F-4D97-AF65-F5344CB8AC3E}">
        <p14:creationId xmlns:p14="http://schemas.microsoft.com/office/powerpoint/2010/main" val="393837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4F0-27DC-4BF8-A4ED-9B752D1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ZA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5A3A-DBD1-443F-BA0B-A81D582F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/>
              <a:t>Importing the necessary packages.</a:t>
            </a:r>
          </a:p>
          <a:p>
            <a:r>
              <a:rPr lang="en-US"/>
              <a:t>The preprocessing was done in two phases, first one regarding the Toronto Dataset and second one regarding New York Dataset. In the first phase, Toronto Dataset was loaded.</a:t>
            </a:r>
          </a:p>
          <a:p>
            <a:r>
              <a:rPr lang="en-US"/>
              <a:t>The blue dots on the map are the neighborhoods in different boroughs. For this analysis I took the Downtown Toronto Borough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154F-97EA-4739-911A-EB528B51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78" y="3274330"/>
            <a:ext cx="4652655" cy="265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E67DB-5161-4803-94D8-E5843F35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79" y="855996"/>
            <a:ext cx="4652656" cy="22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5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4F0-27DC-4BF8-A4ED-9B752D1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ZA" dirty="0"/>
              <a:t>Data preparation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5A3A-DBD1-443F-BA0B-A81D582F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Finally using the Foursquare API in conjunction with the created datasets, a table of most common restaurants in Downtown Toronto is generated.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phase two, New York Data was used. Here Manhattan is used as a Borough for analysis. </a:t>
            </a:r>
          </a:p>
        </p:txBody>
      </p:sp>
      <p:pic>
        <p:nvPicPr>
          <p:cNvPr id="2050" name="Picture 2" descr="https://miro.medium.com/max/879/1*aiJl0n1qHyHZRKp7omiolg.png">
            <a:extLst>
              <a:ext uri="{FF2B5EF4-FFF2-40B4-BE49-F238E27FC236}">
                <a16:creationId xmlns:a16="http://schemas.microsoft.com/office/drawing/2014/main" id="{5BCA4C8F-0CB8-4313-ACF9-8DC4D210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4" y="1925242"/>
            <a:ext cx="6923009" cy="25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7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FF8C-7801-4605-84DD-BC84BCA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visualization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A4312A-A291-4886-8744-0BBC2035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From the graphs it is clear that Vietnamese Restaurant is </a:t>
            </a:r>
            <a:r>
              <a:rPr lang="en-US" sz="2000" b="1" dirty="0">
                <a:solidFill>
                  <a:srgbClr val="FFFFFF"/>
                </a:solidFill>
              </a:rPr>
              <a:t>1st Most Common Restaurant</a:t>
            </a:r>
            <a:r>
              <a:rPr lang="en-US" sz="2000" dirty="0">
                <a:solidFill>
                  <a:srgbClr val="FFFFFF"/>
                </a:solidFill>
              </a:rPr>
              <a:t> in Downtown Toronto Area. However we can also see another value named just ‘Restaurant’. This can be considered as a discrepancy as we don’t know what kind of cuisine that restaurant serves. We can assume that this restaurant serves majority of cuisines.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A1753-403A-4C53-BA47-43B85831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43" y="162932"/>
            <a:ext cx="6051468" cy="65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9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F8C-7801-4605-84DD-BC84BCA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ZA"/>
              <a:t>visualization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A4312A-A291-4886-8744-0BBC2035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/>
              <a:t>We can see that Italian and American Restaurants dominate the </a:t>
            </a:r>
            <a:r>
              <a:rPr lang="en-US" b="1"/>
              <a:t>1st Most Common Restaurants </a:t>
            </a:r>
            <a:r>
              <a:rPr lang="en-US"/>
              <a:t>in Manhattan.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834A2-FE00-4BB0-BA77-BA7090E9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97" y="117566"/>
            <a:ext cx="5713740" cy="6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Comparing Food Cuisines - Downtown Toronto vs New York, Manhattan</vt:lpstr>
      <vt:lpstr>Steps taken to prepare data analysis</vt:lpstr>
      <vt:lpstr>Problem</vt:lpstr>
      <vt:lpstr>Data collection</vt:lpstr>
      <vt:lpstr>Data collection</vt:lpstr>
      <vt:lpstr>Data preparation</vt:lpstr>
      <vt:lpstr>Data preparation</vt:lpstr>
      <vt:lpstr>visualization</vt:lpstr>
      <vt:lpstr>visualization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Food Cuisines - Downtown Toronto vs New York, Manhattan</dc:title>
  <dc:creator>Pasha Morgan</dc:creator>
  <cp:lastModifiedBy>Pasha Morgan</cp:lastModifiedBy>
  <cp:revision>1</cp:revision>
  <dcterms:created xsi:type="dcterms:W3CDTF">2019-11-26T23:36:48Z</dcterms:created>
  <dcterms:modified xsi:type="dcterms:W3CDTF">2019-11-26T23:39:05Z</dcterms:modified>
</cp:coreProperties>
</file>