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65D2-C127-5E28-73F5-A1B748C09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0" y="910828"/>
            <a:ext cx="9175329" cy="3554014"/>
          </a:xfrm>
        </p:spPr>
        <p:txBody>
          <a:bodyPr/>
          <a:lstStyle/>
          <a:p>
            <a:r>
              <a:rPr lang="en-US" dirty="0"/>
              <a:t>A Comprehensive Analysis of financial performance insights  from a Leading Banks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01B52-0291-542D-1AEA-C09F50862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0" y="4500561"/>
            <a:ext cx="7891066" cy="5138737"/>
          </a:xfrm>
        </p:spPr>
        <p:txBody>
          <a:bodyPr/>
          <a:lstStyle/>
          <a:p>
            <a:r>
              <a:rPr lang="en-US" dirty="0"/>
              <a:t>Project  Based experimental Learning program </a:t>
            </a:r>
          </a:p>
        </p:txBody>
      </p:sp>
    </p:spTree>
    <p:extLst>
      <p:ext uri="{BB962C8B-B14F-4D97-AF65-F5344CB8AC3E}">
        <p14:creationId xmlns:p14="http://schemas.microsoft.com/office/powerpoint/2010/main" val="161935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4637-6D98-B335-C40C-322DCC6B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as it’s proportion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063ADD-75E2-26D9-E083-1A8115918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03500"/>
            <a:ext cx="9453515" cy="3647282"/>
          </a:xfrm>
        </p:spPr>
      </p:pic>
    </p:spTree>
    <p:extLst>
      <p:ext uri="{BB962C8B-B14F-4D97-AF65-F5344CB8AC3E}">
        <p14:creationId xmlns:p14="http://schemas.microsoft.com/office/powerpoint/2010/main" val="80600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AA33-6C70-A4C5-574F-DE5B05D0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as it’s proportion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1840144-2DC2-D4D3-860D-85E143586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0" y="2857501"/>
            <a:ext cx="5304833" cy="3623146"/>
          </a:xfrm>
        </p:spPr>
      </p:pic>
    </p:spTree>
    <p:extLst>
      <p:ext uri="{BB962C8B-B14F-4D97-AF65-F5344CB8AC3E}">
        <p14:creationId xmlns:p14="http://schemas.microsoft.com/office/powerpoint/2010/main" val="203199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C38C-B716-2709-A2BC-6A16A866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as it’s proportion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B48C11-08EB-5539-5C1E-5AE87E10B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117" y="2643188"/>
            <a:ext cx="6125765" cy="4214812"/>
          </a:xfrm>
        </p:spPr>
      </p:pic>
    </p:spTree>
    <p:extLst>
      <p:ext uri="{BB962C8B-B14F-4D97-AF65-F5344CB8AC3E}">
        <p14:creationId xmlns:p14="http://schemas.microsoft.com/office/powerpoint/2010/main" val="50405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2D35-1439-BBE9-C35F-71660F69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as it’s proportion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A44C2D-0CED-AF22-7932-42064DEB0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790" y="2553892"/>
            <a:ext cx="6803226" cy="4088208"/>
          </a:xfrm>
        </p:spPr>
      </p:pic>
    </p:spTree>
    <p:extLst>
      <p:ext uri="{BB962C8B-B14F-4D97-AF65-F5344CB8AC3E}">
        <p14:creationId xmlns:p14="http://schemas.microsoft.com/office/powerpoint/2010/main" val="156144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90A5-1DDD-5FE7-1A43-25506BE4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as it’s proportion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978C85-F752-F047-AA3F-FFFBC16AE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359" y="2603500"/>
            <a:ext cx="7018735" cy="3968750"/>
          </a:xfrm>
        </p:spPr>
      </p:pic>
    </p:spTree>
    <p:extLst>
      <p:ext uri="{BB962C8B-B14F-4D97-AF65-F5344CB8AC3E}">
        <p14:creationId xmlns:p14="http://schemas.microsoft.com/office/powerpoint/2010/main" val="202424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6BCD-A1C9-9033-ECC0-4D7678C8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as it’s proportion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219136-F064-8BE0-05B0-3E760ABCD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800" y="2413000"/>
            <a:ext cx="5930900" cy="4254500"/>
          </a:xfrm>
        </p:spPr>
      </p:pic>
    </p:spTree>
    <p:extLst>
      <p:ext uri="{BB962C8B-B14F-4D97-AF65-F5344CB8AC3E}">
        <p14:creationId xmlns:p14="http://schemas.microsoft.com/office/powerpoint/2010/main" val="48009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1426-0B78-A442-9145-90609D29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as it’s proportion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324CC05-6132-57BB-AD01-993F0435E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641" y="2424907"/>
            <a:ext cx="8075726" cy="4254500"/>
          </a:xfrm>
        </p:spPr>
      </p:pic>
    </p:spTree>
    <p:extLst>
      <p:ext uri="{BB962C8B-B14F-4D97-AF65-F5344CB8AC3E}">
        <p14:creationId xmlns:p14="http://schemas.microsoft.com/office/powerpoint/2010/main" val="405441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D907-0DF6-1645-765E-70F99DD2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– Operative Banks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0D68324-239F-EE8D-D51F-BF2C61CB3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538" y="2435506"/>
            <a:ext cx="6534873" cy="4422494"/>
          </a:xfrm>
        </p:spPr>
      </p:pic>
    </p:spTree>
    <p:extLst>
      <p:ext uri="{BB962C8B-B14F-4D97-AF65-F5344CB8AC3E}">
        <p14:creationId xmlns:p14="http://schemas.microsoft.com/office/powerpoint/2010/main" val="1171771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BEFA-3FA0-4E7D-7FB7-EB6236CD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gratitude knows no bounds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4F9E54-DFC8-37C1-1A2A-8F2FF6981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896" y="2389188"/>
            <a:ext cx="5659041" cy="4129484"/>
          </a:xfrm>
        </p:spPr>
      </p:pic>
    </p:spTree>
    <p:extLst>
      <p:ext uri="{BB962C8B-B14F-4D97-AF65-F5344CB8AC3E}">
        <p14:creationId xmlns:p14="http://schemas.microsoft.com/office/powerpoint/2010/main" val="319229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2BF0-FC0E-5CB7-6FC6-08CCD7B7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92406" y="1884233"/>
            <a:ext cx="8761413" cy="7069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09EF78-1CC3-CE90-0F69-D17441B45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607" y="2875032"/>
            <a:ext cx="9518785" cy="34184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B77001-4753-5D0A-0112-A7ACD21C90EB}"/>
              </a:ext>
            </a:extLst>
          </p:cNvPr>
          <p:cNvSpPr txBox="1"/>
          <p:nvPr/>
        </p:nvSpPr>
        <p:spPr>
          <a:xfrm>
            <a:off x="1943100" y="25056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7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BC71-8283-B093-E493-CB7BF881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821514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Team Leader</a:t>
            </a:r>
          </a:p>
          <a:p>
            <a:pPr lvl="1"/>
            <a:r>
              <a:rPr lang="en-US" sz="2600" dirty="0" err="1">
                <a:solidFill>
                  <a:schemeClr val="tx1"/>
                </a:solidFill>
              </a:rPr>
              <a:t>Thasleema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banu.A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Team members</a:t>
            </a:r>
          </a:p>
          <a:p>
            <a:pPr lvl="1"/>
            <a:r>
              <a:rPr lang="en-US" sz="2600" dirty="0" err="1">
                <a:solidFill>
                  <a:schemeClr val="tx1"/>
                </a:solidFill>
              </a:rPr>
              <a:t>Sangeetha.K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2600" dirty="0" err="1">
                <a:solidFill>
                  <a:schemeClr val="tx1"/>
                </a:solidFill>
              </a:rPr>
              <a:t>Divya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prathikshi</a:t>
            </a:r>
            <a:r>
              <a:rPr lang="en-US" sz="2600" dirty="0">
                <a:solidFill>
                  <a:schemeClr val="tx1"/>
                </a:solidFill>
              </a:rPr>
              <a:t> .D</a:t>
            </a:r>
          </a:p>
          <a:p>
            <a:pPr lvl="1"/>
            <a:r>
              <a:rPr lang="en-US" sz="2600" dirty="0" err="1">
                <a:solidFill>
                  <a:schemeClr val="tx1"/>
                </a:solidFill>
              </a:rPr>
              <a:t>Subhalakshmi.S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3D03F0-4975-EDE3-9A05-CC727BBB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95" y="620186"/>
            <a:ext cx="8761413" cy="706964"/>
          </a:xfrm>
        </p:spPr>
        <p:txBody>
          <a:bodyPr/>
          <a:lstStyle/>
          <a:p>
            <a:r>
              <a:rPr lang="en-US" dirty="0"/>
              <a:t>Displayed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AF511-BD49-6AA5-70DB-BCDCC3817D64}"/>
              </a:ext>
            </a:extLst>
          </p:cNvPr>
          <p:cNvSpPr txBox="1"/>
          <p:nvPr/>
        </p:nvSpPr>
        <p:spPr>
          <a:xfrm>
            <a:off x="5184576" y="250567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u="sng" strike="sngStrike" dirty="0"/>
          </a:p>
        </p:txBody>
      </p:sp>
    </p:spTree>
    <p:extLst>
      <p:ext uri="{BB962C8B-B14F-4D97-AF65-F5344CB8AC3E}">
        <p14:creationId xmlns:p14="http://schemas.microsoft.com/office/powerpoint/2010/main" val="408540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2699-F92B-0775-C668-823E3988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performance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9A91C8-59AC-FA1E-0CE7-C9D002178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641" y="2446735"/>
            <a:ext cx="11072812" cy="4230450"/>
          </a:xfrm>
        </p:spPr>
      </p:pic>
    </p:spTree>
    <p:extLst>
      <p:ext uri="{BB962C8B-B14F-4D97-AF65-F5344CB8AC3E}">
        <p14:creationId xmlns:p14="http://schemas.microsoft.com/office/powerpoint/2010/main" val="282079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6E46-9909-D544-3591-AA13DDA2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1208550"/>
          </a:xfrm>
        </p:spPr>
        <p:txBody>
          <a:bodyPr/>
          <a:lstStyle/>
          <a:p>
            <a:r>
              <a:rPr lang="en-US" dirty="0"/>
              <a:t>Financial performance insights from a Leading Banks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26BBCA6-AC83-23CD-BE3E-43E5CBD15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79" y="2553892"/>
            <a:ext cx="9136361" cy="3965510"/>
          </a:xfrm>
        </p:spPr>
      </p:pic>
    </p:spTree>
    <p:extLst>
      <p:ext uri="{BB962C8B-B14F-4D97-AF65-F5344CB8AC3E}">
        <p14:creationId xmlns:p14="http://schemas.microsoft.com/office/powerpoint/2010/main" val="9533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3EDF-9D1D-A29F-94FC-373FE1A1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as it’s proportion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2AF5C8-8CA4-8A2C-1F05-B3C5E6FF9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83" y="2357438"/>
            <a:ext cx="9911953" cy="4089797"/>
          </a:xfrm>
        </p:spPr>
      </p:pic>
    </p:spTree>
    <p:extLst>
      <p:ext uri="{BB962C8B-B14F-4D97-AF65-F5344CB8AC3E}">
        <p14:creationId xmlns:p14="http://schemas.microsoft.com/office/powerpoint/2010/main" val="325176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3ECD-CE43-A3E4-9E08-3A1C1E14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as it’s proportion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43FB229-BDD6-F5CD-4A95-CBB649036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438" y="2237050"/>
            <a:ext cx="9054625" cy="4433094"/>
          </a:xfrm>
        </p:spPr>
      </p:pic>
    </p:spTree>
    <p:extLst>
      <p:ext uri="{BB962C8B-B14F-4D97-AF65-F5344CB8AC3E}">
        <p14:creationId xmlns:p14="http://schemas.microsoft.com/office/powerpoint/2010/main" val="87697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10D7-33C0-F884-9DC4-F2FA0423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as it’s proportion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341414-BA53-54C7-E9DB-224A84566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447823"/>
            <a:ext cx="8931933" cy="3938198"/>
          </a:xfrm>
        </p:spPr>
      </p:pic>
    </p:spTree>
    <p:extLst>
      <p:ext uri="{BB962C8B-B14F-4D97-AF65-F5344CB8AC3E}">
        <p14:creationId xmlns:p14="http://schemas.microsoft.com/office/powerpoint/2010/main" val="268387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FB60-87CD-91B4-7828-54F2AAB0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as it’s proportion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E6114E-1634-3CE0-BAFD-06E3EDDB4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603500"/>
            <a:ext cx="8761413" cy="4075906"/>
          </a:xfrm>
        </p:spPr>
      </p:pic>
    </p:spTree>
    <p:extLst>
      <p:ext uri="{BB962C8B-B14F-4D97-AF65-F5344CB8AC3E}">
        <p14:creationId xmlns:p14="http://schemas.microsoft.com/office/powerpoint/2010/main" val="1154489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 Boardroom</vt:lpstr>
      <vt:lpstr>A Comprehensive Analysis of financial performance insights  from a Leading Banks</vt:lpstr>
      <vt:lpstr>PowerPoint Presentation</vt:lpstr>
      <vt:lpstr>Displayed by</vt:lpstr>
      <vt:lpstr>Financial performance </vt:lpstr>
      <vt:lpstr>Financial performance insights from a Leading Banks </vt:lpstr>
      <vt:lpstr>Top 10 countries as it’s proportion </vt:lpstr>
      <vt:lpstr>Top 10 countries as it’s proportion </vt:lpstr>
      <vt:lpstr>Top 10 countries as it’s proportion </vt:lpstr>
      <vt:lpstr>Top 10 countries as it’s proportion </vt:lpstr>
      <vt:lpstr>Top 10 countries as it’s proportion </vt:lpstr>
      <vt:lpstr>Top 10 countries as it’s proportion </vt:lpstr>
      <vt:lpstr>Top 10 countries as it’s proportion </vt:lpstr>
      <vt:lpstr>Top 10 countries as it’s proportion </vt:lpstr>
      <vt:lpstr>Top 10 countries as it’s proportion </vt:lpstr>
      <vt:lpstr>Top 10 countries as it’s proportion </vt:lpstr>
      <vt:lpstr>Top 10 countries as it’s proportion </vt:lpstr>
      <vt:lpstr>Co – Operative Banks</vt:lpstr>
      <vt:lpstr>Our gratitude knows no bounds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Analysis of financial performance insights  from a Leading Banks</dc:title>
  <dc:creator>sanjoojasa@gmail.com</dc:creator>
  <cp:lastModifiedBy>sanjoojasa@gmail.com</cp:lastModifiedBy>
  <cp:revision>9</cp:revision>
  <dcterms:created xsi:type="dcterms:W3CDTF">2023-04-19T13:40:11Z</dcterms:created>
  <dcterms:modified xsi:type="dcterms:W3CDTF">2023-04-20T16:26:06Z</dcterms:modified>
</cp:coreProperties>
</file>