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7e478e4d-6229-4d3c-8041-8596b36b0173/Untitled_2023-03-21_08-54-38-0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7e478e4d-6229-4d3c-8041-8596b36b0173/Untitled_2023-03-21_08-54-38-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7e478e4d-6229-4d3c-8041-8596b36b0173/Untitled_2023-03-21_08-54-38-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7e478e4d-6229-4d3c-8041-8596b36b0173/Untitled_2023-03-21_08-54-38-3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9820" y="4572"/>
            <a:ext cx="3004360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7e478e4d-6229-4d3c-8041-8596b36b0173/Untitled_2023-03-21_08-54-38-4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9820" y="4572"/>
            <a:ext cx="3004360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7e478e4d-6229-4d3c-8041-8596b36b0173/Untitled_2023-03-21_08-54-38-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3571" y="4572"/>
            <a:ext cx="3536859" cy="51343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A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tmp/7e478e4d-6229-4d3c-8041-8596b36b0173/Untitled_2023-03-21_08-54-38-6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2069" y="4572"/>
            <a:ext cx="1619862" cy="51343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2023-03-21T08:54:58Z</dcterms:created>
  <dcterms:modified xsi:type="dcterms:W3CDTF">2023-03-21T08:54:58Z</dcterms:modified>
</cp:coreProperties>
</file>