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286052010/f/f8c7cda7-d8c2-4466-a3ae-564f31514e50/thaslim%20banu.i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[thaslim banu.i.xlsx]Sheet2!PivotTable1</c:name>
    <c:fmtId val="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 zonal performance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  <c:dLbl>
          <c:idx val="0"/>
          <c:delete val="1"/>
        </c:dLbl>
      </c:pivotFmt>
      <c:pivotFmt>
        <c:idx val="28"/>
        <c:marker>
          <c:symbol val="none"/>
        </c:marker>
        <c:dLbl>
          <c:idx val="0"/>
          <c:delete val="1"/>
        </c:dLbl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  <c:pivotFmt>
        <c:idx val="45"/>
        <c:marker>
          <c:symbol val="none"/>
        </c:marker>
      </c:pivotFmt>
      <c:pivotFmt>
        <c:idx val="46"/>
        <c:marker>
          <c:symbol val="none"/>
        </c:marker>
      </c:pivotFmt>
      <c:pivotFmt>
        <c:idx val="47"/>
        <c:marker>
          <c:symbol val="none"/>
        </c:marker>
      </c:pivotFmt>
      <c:pivotFmt>
        <c:idx val="48"/>
        <c:marker>
          <c:symbol val="none"/>
        </c:marker>
      </c:pivotFmt>
      <c:pivotFmt>
        <c:idx val="49"/>
        <c:marker>
          <c:symbol val="none"/>
        </c:marke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  <c:pivotFmt>
        <c:idx val="52"/>
        <c:marker>
          <c:symbol val="none"/>
        </c:marker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1"/>
                <c:pt idx="0">
                  <c:v>49.0</c:v>
                </c:pt>
                <c:pt idx="1">
                  <c:v>52.0</c:v>
                </c:pt>
                <c:pt idx="2">
                  <c:v>52.0</c:v>
                </c:pt>
                <c:pt idx="3">
                  <c:v>41.0</c:v>
                </c:pt>
                <c:pt idx="4">
                  <c:v>58.0</c:v>
                </c:pt>
                <c:pt idx="5">
                  <c:v>55.0</c:v>
                </c:pt>
                <c:pt idx="6">
                  <c:v>57.0</c:v>
                </c:pt>
                <c:pt idx="7">
                  <c:v>57.0</c:v>
                </c:pt>
                <c:pt idx="8">
                  <c:v>67.0</c:v>
                </c:pt>
                <c:pt idx="9">
                  <c:v>48.0</c:v>
                </c:pt>
                <c:pt idx="10">
                  <c:v>536.0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1"/>
                <c:pt idx="0">
                  <c:v>51.0</c:v>
                </c:pt>
                <c:pt idx="1">
                  <c:v>53.0</c:v>
                </c:pt>
                <c:pt idx="2">
                  <c:v>58.0</c:v>
                </c:pt>
                <c:pt idx="3">
                  <c:v>58.0</c:v>
                </c:pt>
                <c:pt idx="4">
                  <c:v>49.0</c:v>
                </c:pt>
                <c:pt idx="5">
                  <c:v>52.0</c:v>
                </c:pt>
                <c:pt idx="6">
                  <c:v>43.0</c:v>
                </c:pt>
                <c:pt idx="7">
                  <c:v>56.0</c:v>
                </c:pt>
                <c:pt idx="8">
                  <c:v>43.0</c:v>
                </c:pt>
                <c:pt idx="9">
                  <c:v>56.0</c:v>
                </c:pt>
                <c:pt idx="10">
                  <c:v>519.0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1"/>
                <c:pt idx="0">
                  <c:v>50.0</c:v>
                </c:pt>
                <c:pt idx="1">
                  <c:v>40.0</c:v>
                </c:pt>
                <c:pt idx="2">
                  <c:v>44.0</c:v>
                </c:pt>
                <c:pt idx="3">
                  <c:v>58.0</c:v>
                </c:pt>
                <c:pt idx="4">
                  <c:v>47.0</c:v>
                </c:pt>
                <c:pt idx="5">
                  <c:v>36.0</c:v>
                </c:pt>
                <c:pt idx="6">
                  <c:v>57.0</c:v>
                </c:pt>
                <c:pt idx="7">
                  <c:v>54.0</c:v>
                </c:pt>
                <c:pt idx="8">
                  <c:v>40.0</c:v>
                </c:pt>
                <c:pt idx="9">
                  <c:v>52.0</c:v>
                </c:pt>
                <c:pt idx="10">
                  <c:v>478.0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T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S</a:t>
            </a:r>
            <a:r>
              <a:rPr altLang="en-US" sz="2400" lang="en-US"/>
              <a:t>L</a:t>
            </a:r>
            <a:r>
              <a:rPr altLang="en-US" sz="2400" lang="en-US"/>
              <a:t>I</a:t>
            </a:r>
            <a:r>
              <a:rPr altLang="en-US" sz="2400" lang="en-US"/>
              <a:t>M </a:t>
            </a:r>
            <a:r>
              <a:rPr altLang="en-US" sz="2400" lang="en-US"/>
              <a:t>B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r>
              <a:rPr altLang="en-US" sz="2400" lang="en-US"/>
              <a:t>U</a:t>
            </a:r>
            <a:r>
              <a:rPr altLang="en-US" sz="2400" lang="en-US"/>
              <a:t>.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8</a:t>
            </a:r>
            <a:r>
              <a:rPr altLang="en-US" dirty="0" sz="2400" lang="en-US"/>
              <a:t>8</a:t>
            </a:r>
            <a:r>
              <a:rPr altLang="en-US" dirty="0" sz="2400" lang="en-US"/>
              <a:t>0</a:t>
            </a:r>
            <a:r>
              <a:rPr altLang="en-US" dirty="0" sz="2400" lang="en-IN"/>
              <a:t> [unm14512022g1</a:t>
            </a:r>
            <a:r>
              <a:rPr altLang="en-US" dirty="0" sz="2400" lang="en-US"/>
              <a:t>3</a:t>
            </a:r>
            <a:r>
              <a:rPr altLang="en-US" dirty="0" sz="2400" lang="en-US"/>
              <a:t>0</a:t>
            </a:r>
            <a:r>
              <a:rPr altLang="en-US" dirty="0" sz="2400" lang="en-IN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757136" y="1322935"/>
          <a:ext cx="6699461" cy="509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2024-08-30T14:43:41Z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e147843f556b4e5eadc900052c31de3a</vt:lpwstr>
  </property>
  <property fmtid="{D5CDD505-2E9C-101B-9397-08002B2CF9AE}" pid="5" name="KSOProductBuildVer">
    <vt:lpwstr>1033-12.2.0.18165</vt:lpwstr>
  </property>
</Properties>
</file>