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" charset="1" panose="00000500000000000000"/>
      <p:regular r:id="rId17"/>
    </p:embeddedFon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Anton" charset="1" panose="00000500000000000000"/>
      <p:regular r:id="rId20"/>
    </p:embeddedFont>
    <p:embeddedFont>
      <p:font typeface="Barriecito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78046">
            <a:off x="-1456" y="162052"/>
            <a:ext cx="4335517" cy="4114800"/>
          </a:xfrm>
          <a:custGeom>
            <a:avLst/>
            <a:gdLst/>
            <a:ahLst/>
            <a:cxnLst/>
            <a:rect r="r" b="b" t="t" l="l"/>
            <a:pathLst>
              <a:path h="4114800" w="4335517">
                <a:moveTo>
                  <a:pt x="0" y="0"/>
                </a:moveTo>
                <a:lnTo>
                  <a:pt x="4335518" y="0"/>
                </a:lnTo>
                <a:lnTo>
                  <a:pt x="43355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967357">
            <a:off x="13317592" y="5066679"/>
            <a:ext cx="5168945" cy="5303955"/>
          </a:xfrm>
          <a:custGeom>
            <a:avLst/>
            <a:gdLst/>
            <a:ahLst/>
            <a:cxnLst/>
            <a:rect r="r" b="b" t="t" l="l"/>
            <a:pathLst>
              <a:path h="5303955" w="5168945">
                <a:moveTo>
                  <a:pt x="0" y="0"/>
                </a:moveTo>
                <a:lnTo>
                  <a:pt x="5168945" y="0"/>
                </a:lnTo>
                <a:lnTo>
                  <a:pt x="5168945" y="5303955"/>
                </a:lnTo>
                <a:lnTo>
                  <a:pt x="0" y="5303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50678" y="162052"/>
            <a:ext cx="5166986" cy="4114800"/>
          </a:xfrm>
          <a:custGeom>
            <a:avLst/>
            <a:gdLst/>
            <a:ahLst/>
            <a:cxnLst/>
            <a:rect r="r" b="b" t="t" l="l"/>
            <a:pathLst>
              <a:path h="4114800" w="5166986">
                <a:moveTo>
                  <a:pt x="0" y="0"/>
                </a:moveTo>
                <a:lnTo>
                  <a:pt x="5166986" y="0"/>
                </a:lnTo>
                <a:lnTo>
                  <a:pt x="5166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31992"/>
            <a:ext cx="11264500" cy="3938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83"/>
              </a:lnSpc>
            </a:pPr>
            <a:r>
              <a:rPr lang="en-US" sz="1134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</a:t>
            </a:r>
          </a:p>
          <a:p>
            <a:pPr algn="ctr">
              <a:lnSpc>
                <a:spcPts val="15883"/>
              </a:lnSpc>
            </a:pPr>
            <a:r>
              <a:rPr lang="en-US" sz="1134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17059" y="895350"/>
            <a:ext cx="3285006" cy="115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5"/>
              </a:lnSpc>
            </a:pPr>
            <a:r>
              <a:rPr lang="en-US" sz="676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PORTFOLIO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571492" y="-2860650"/>
            <a:ext cx="7576158" cy="18719142"/>
          </a:xfrm>
          <a:custGeom>
            <a:avLst/>
            <a:gdLst/>
            <a:ahLst/>
            <a:cxnLst/>
            <a:rect r="r" b="b" t="t" l="l"/>
            <a:pathLst>
              <a:path h="18719142" w="7576158">
                <a:moveTo>
                  <a:pt x="0" y="0"/>
                </a:moveTo>
                <a:lnTo>
                  <a:pt x="7576158" y="0"/>
                </a:lnTo>
                <a:lnTo>
                  <a:pt x="7576158" y="18719142"/>
                </a:lnTo>
                <a:lnTo>
                  <a:pt x="0" y="1871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7507"/>
            <a:ext cx="9621387" cy="224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36"/>
              </a:lnSpc>
            </a:pPr>
            <a:r>
              <a:rPr lang="en-US" sz="1309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4652327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https://github.com/thaslimrahamathulla30-duo/Thaslim/tree/main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571492" y="-2860650"/>
            <a:ext cx="7576158" cy="18719142"/>
          </a:xfrm>
          <a:custGeom>
            <a:avLst/>
            <a:gdLst/>
            <a:ahLst/>
            <a:cxnLst/>
            <a:rect r="r" b="b" t="t" l="l"/>
            <a:pathLst>
              <a:path h="18719142" w="7576158">
                <a:moveTo>
                  <a:pt x="0" y="0"/>
                </a:moveTo>
                <a:lnTo>
                  <a:pt x="7576158" y="0"/>
                </a:lnTo>
                <a:lnTo>
                  <a:pt x="7576158" y="18719142"/>
                </a:lnTo>
                <a:lnTo>
                  <a:pt x="0" y="1871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42652"/>
            <a:ext cx="7924103" cy="6547458"/>
          </a:xfrm>
          <a:custGeom>
            <a:avLst/>
            <a:gdLst/>
            <a:ahLst/>
            <a:cxnLst/>
            <a:rect r="r" b="b" t="t" l="l"/>
            <a:pathLst>
              <a:path h="6547458" w="7924103">
                <a:moveTo>
                  <a:pt x="0" y="0"/>
                </a:moveTo>
                <a:lnTo>
                  <a:pt x="7924103" y="0"/>
                </a:lnTo>
                <a:lnTo>
                  <a:pt x="7924103" y="6547458"/>
                </a:lnTo>
                <a:lnTo>
                  <a:pt x="0" y="6547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96029" y="7995854"/>
            <a:ext cx="913864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Barriecito"/>
                <a:ea typeface="Barriecito"/>
                <a:cs typeface="Barriecito"/>
                <a:sym typeface="Barriecito"/>
              </a:rPr>
              <a:t>Department of computer science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0750" y="5611826"/>
            <a:ext cx="424785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95123" y="6798937"/>
            <a:ext cx="29088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FFFF"/>
                </a:solidFill>
                <a:latin typeface="Barriecito"/>
                <a:ea typeface="Barriecito"/>
                <a:cs typeface="Barriecito"/>
                <a:sym typeface="Barriecito"/>
              </a:rPr>
              <a:t>R.THASLIM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315" y="1526559"/>
            <a:ext cx="18200685" cy="712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4"/>
              </a:lnSpc>
            </a:pPr>
          </a:p>
          <a:p>
            <a:pPr algn="ctr">
              <a:lnSpc>
                <a:spcPts val="7044"/>
              </a:lnSpc>
            </a:pPr>
          </a:p>
          <a:p>
            <a:pPr algn="ctr">
              <a:lnSpc>
                <a:spcPts val="7044"/>
              </a:lnSpc>
            </a:pPr>
            <a:r>
              <a:rPr lang="en-US" sz="50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today’s digital world, a professional online presence is essential. Traditional resumes are static and cannot fully showcase a person’s skills, creativity, and achievements. There is a need for a dynamic, responsive, and visually appealing portfolio website where individuals can present their personal and professional details interactively.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67052" y="762337"/>
            <a:ext cx="104617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7549" y="-7549"/>
            <a:ext cx="8288478" cy="8303575"/>
          </a:xfrm>
          <a:custGeom>
            <a:avLst/>
            <a:gdLst/>
            <a:ahLst/>
            <a:cxnLst/>
            <a:rect r="r" b="b" t="t" l="l"/>
            <a:pathLst>
              <a:path h="8303575" w="8288478">
                <a:moveTo>
                  <a:pt x="8288477" y="0"/>
                </a:moveTo>
                <a:lnTo>
                  <a:pt x="0" y="0"/>
                </a:lnTo>
                <a:lnTo>
                  <a:pt x="0" y="8303575"/>
                </a:lnTo>
                <a:lnTo>
                  <a:pt x="8288477" y="8303575"/>
                </a:lnTo>
                <a:lnTo>
                  <a:pt x="82884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187356"/>
            <a:ext cx="18288000" cy="698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0"/>
              </a:lnSpc>
            </a:pPr>
            <a:r>
              <a:rPr lang="en-US" sz="493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6910"/>
              </a:lnSpc>
            </a:pPr>
          </a:p>
          <a:p>
            <a:pPr algn="ctr">
              <a:lnSpc>
                <a:spcPts val="6910"/>
              </a:lnSpc>
            </a:pPr>
            <a:r>
              <a:rPr lang="en-US" sz="493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project is a Responsive Portfolio Website built using HTML, CSS, and JavaScript.</a:t>
            </a:r>
          </a:p>
          <a:p>
            <a:pPr algn="ctr">
              <a:lnSpc>
                <a:spcPts val="6910"/>
              </a:lnSpc>
            </a:pPr>
            <a:r>
              <a:rPr lang="en-US" sz="493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highlights personal details, education, skills, projects, hobbies, and contact information in a user-friendly layout.</a:t>
            </a:r>
          </a:p>
          <a:p>
            <a:pPr algn="ctr">
              <a:lnSpc>
                <a:spcPts val="6910"/>
              </a:lnSpc>
            </a:pPr>
            <a:r>
              <a:rPr lang="en-US" sz="493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site adapts seamlessly across devices (mobile, tablet, and desktop) using responsive design principles.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51788" y="413609"/>
            <a:ext cx="976863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7876765" y="319853"/>
            <a:ext cx="10458860" cy="10477911"/>
          </a:xfrm>
          <a:custGeom>
            <a:avLst/>
            <a:gdLst/>
            <a:ahLst/>
            <a:cxnLst/>
            <a:rect r="r" b="b" t="t" l="l"/>
            <a:pathLst>
              <a:path h="10477911" w="10458860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7611027" cy="5143500"/>
            <a:chOff x="0" y="0"/>
            <a:chExt cx="1635569" cy="1105311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0" y="0"/>
              <a:ext cx="1635569" cy="1105311"/>
            </a:xfrm>
            <a:custGeom>
              <a:avLst/>
              <a:gdLst/>
              <a:ahLst/>
              <a:cxnLst/>
              <a:rect r="r" b="b" t="t" l="l"/>
              <a:pathLst>
                <a:path h="1105311" w="1635569">
                  <a:moveTo>
                    <a:pt x="1555211" y="0"/>
                  </a:moveTo>
                  <a:lnTo>
                    <a:pt x="80359" y="0"/>
                  </a:lnTo>
                  <a:cubicBezTo>
                    <a:pt x="35978" y="0"/>
                    <a:pt x="0" y="35978"/>
                    <a:pt x="0" y="80359"/>
                  </a:cubicBezTo>
                  <a:lnTo>
                    <a:pt x="0" y="1024952"/>
                  </a:lnTo>
                  <a:cubicBezTo>
                    <a:pt x="0" y="1046265"/>
                    <a:pt x="8466" y="1066704"/>
                    <a:pt x="23536" y="1081774"/>
                  </a:cubicBezTo>
                  <a:cubicBezTo>
                    <a:pt x="38607" y="1096844"/>
                    <a:pt x="59046" y="1105311"/>
                    <a:pt x="80359" y="1105311"/>
                  </a:cubicBezTo>
                  <a:lnTo>
                    <a:pt x="1555211" y="1105311"/>
                  </a:lnTo>
                  <a:cubicBezTo>
                    <a:pt x="1576523" y="1105311"/>
                    <a:pt x="1596962" y="1096844"/>
                    <a:pt x="1612033" y="1081774"/>
                  </a:cubicBezTo>
                  <a:cubicBezTo>
                    <a:pt x="1627103" y="1066704"/>
                    <a:pt x="1635569" y="1046265"/>
                    <a:pt x="1635569" y="1024952"/>
                  </a:cubicBezTo>
                  <a:lnTo>
                    <a:pt x="1635569" y="80359"/>
                  </a:lnTo>
                  <a:cubicBezTo>
                    <a:pt x="1635569" y="59046"/>
                    <a:pt x="1627103" y="38607"/>
                    <a:pt x="1612033" y="23536"/>
                  </a:cubicBezTo>
                  <a:cubicBezTo>
                    <a:pt x="1596962" y="8466"/>
                    <a:pt x="1576523" y="0"/>
                    <a:pt x="1555211" y="0"/>
                  </a:cubicBezTo>
                  <a:close/>
                </a:path>
              </a:pathLst>
            </a:custGeom>
            <a:blipFill>
              <a:blip r:embed="rId4"/>
              <a:stretch>
                <a:fillRect l="-14955" t="-28315" r="-14955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8269622" y="-745273"/>
            <a:ext cx="9673145" cy="1036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9"/>
              </a:lnSpc>
            </a:pPr>
          </a:p>
          <a:p>
            <a:pPr algn="ctr">
              <a:lnSpc>
                <a:spcPts val="5849"/>
              </a:lnSpc>
            </a:pPr>
          </a:p>
          <a:p>
            <a:pPr algn="ctr">
              <a:lnSpc>
                <a:spcPts val="5849"/>
              </a:lnSpc>
            </a:pPr>
            <a:r>
              <a:rPr lang="en-US" sz="417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&amp; Freshers → To showcase their projects and skills.</a:t>
            </a:r>
          </a:p>
          <a:p>
            <a:pPr algn="ctr">
              <a:lnSpc>
                <a:spcPts val="5849"/>
              </a:lnSpc>
            </a:pPr>
          </a:p>
          <a:p>
            <a:pPr algn="ctr">
              <a:lnSpc>
                <a:spcPts val="5849"/>
              </a:lnSpc>
            </a:pPr>
            <a:r>
              <a:rPr lang="en-US" sz="417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Job Seekers &amp; Professionals → As an online CV/resume.</a:t>
            </a:r>
          </a:p>
          <a:p>
            <a:pPr algn="ctr">
              <a:lnSpc>
                <a:spcPts val="5849"/>
              </a:lnSpc>
            </a:pPr>
          </a:p>
          <a:p>
            <a:pPr algn="ctr">
              <a:lnSpc>
                <a:spcPts val="5849"/>
              </a:lnSpc>
            </a:pPr>
            <a:r>
              <a:rPr lang="en-US" sz="417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Freelancers &amp; Creators → To attract clients by showcasing work.</a:t>
            </a:r>
          </a:p>
          <a:p>
            <a:pPr algn="ctr">
              <a:lnSpc>
                <a:spcPts val="5849"/>
              </a:lnSpc>
            </a:pPr>
          </a:p>
          <a:p>
            <a:pPr algn="ctr">
              <a:lnSpc>
                <a:spcPts val="5849"/>
              </a:lnSpc>
            </a:pPr>
            <a:r>
              <a:rPr lang="en-US" sz="417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Recruiters/Employers → For quick review of candidates’ skills and projects.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7441" y="5330208"/>
            <a:ext cx="2780270" cy="1984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14"/>
              </a:lnSpc>
            </a:pPr>
            <a:r>
              <a:rPr lang="en-US" sz="1158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94412" y="7143667"/>
            <a:ext cx="322220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-568781" y="-8432"/>
            <a:ext cx="9258300" cy="9275164"/>
          </a:xfrm>
          <a:custGeom>
            <a:avLst/>
            <a:gdLst/>
            <a:ahLst/>
            <a:cxnLst/>
            <a:rect r="r" b="b" t="t" l="l"/>
            <a:pathLst>
              <a:path h="9275164" w="9258300">
                <a:moveTo>
                  <a:pt x="0" y="9275164"/>
                </a:moveTo>
                <a:lnTo>
                  <a:pt x="9258300" y="9275164"/>
                </a:lnTo>
                <a:lnTo>
                  <a:pt x="9258300" y="0"/>
                </a:lnTo>
                <a:lnTo>
                  <a:pt x="0" y="0"/>
                </a:lnTo>
                <a:lnTo>
                  <a:pt x="0" y="927516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2283" y="933450"/>
            <a:ext cx="16843435" cy="893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7"/>
              </a:lnSpc>
            </a:pPr>
          </a:p>
          <a:p>
            <a:pPr algn="ctr">
              <a:lnSpc>
                <a:spcPts val="6417"/>
              </a:lnSpc>
            </a:pPr>
          </a:p>
          <a:p>
            <a:pPr algn="ctr">
              <a:lnSpc>
                <a:spcPts val="6417"/>
              </a:lnSpc>
            </a:pPr>
            <a:r>
              <a:rPr lang="en-US" sz="458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HTML5 → Structure of the website.</a:t>
            </a:r>
          </a:p>
          <a:p>
            <a:pPr algn="ctr">
              <a:lnSpc>
                <a:spcPts val="6417"/>
              </a:lnSpc>
            </a:pPr>
          </a:p>
          <a:p>
            <a:pPr algn="ctr">
              <a:lnSpc>
                <a:spcPts val="6417"/>
              </a:lnSpc>
            </a:pPr>
            <a:r>
              <a:rPr lang="en-US" sz="458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CSS3 → Styling, layout, responsive design.</a:t>
            </a:r>
          </a:p>
          <a:p>
            <a:pPr algn="ctr">
              <a:lnSpc>
                <a:spcPts val="6417"/>
              </a:lnSpc>
            </a:pPr>
          </a:p>
          <a:p>
            <a:pPr algn="ctr">
              <a:lnSpc>
                <a:spcPts val="6417"/>
              </a:lnSpc>
            </a:pPr>
            <a:r>
              <a:rPr lang="en-US" sz="458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JavaScript → Interactivity and animations.</a:t>
            </a:r>
          </a:p>
          <a:p>
            <a:pPr algn="ctr">
              <a:lnSpc>
                <a:spcPts val="6417"/>
              </a:lnSpc>
            </a:pPr>
          </a:p>
          <a:p>
            <a:pPr algn="ctr">
              <a:lnSpc>
                <a:spcPts val="6417"/>
              </a:lnSpc>
            </a:pPr>
            <a:r>
              <a:rPr lang="en-US" sz="458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Bootstrap / Tailwind CSS → Faster responsive design.</a:t>
            </a:r>
          </a:p>
          <a:p>
            <a:pPr algn="ctr">
              <a:lnSpc>
                <a:spcPts val="6417"/>
              </a:lnSpc>
            </a:pPr>
          </a:p>
          <a:p>
            <a:pPr algn="ctr">
              <a:lnSpc>
                <a:spcPts val="6417"/>
              </a:lnSpc>
            </a:pPr>
            <a:r>
              <a:rPr lang="en-US" sz="458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Pages → Hosting and developing.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6217" y="159703"/>
            <a:ext cx="132155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10173111" y="1721139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3788" y="952500"/>
            <a:ext cx="17864212" cy="1273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  <a:r>
              <a:rPr lang="en-US" sz="44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Section → Name, tagline, and professional photo.</a:t>
            </a:r>
          </a:p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  <a:r>
              <a:rPr lang="en-US" sz="44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Me → PersonalV introduction and background.</a:t>
            </a:r>
          </a:p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  <a:r>
              <a:rPr lang="en-US" sz="44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Education &amp; Skills → Academic details, technical and soft skills.</a:t>
            </a:r>
          </a:p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  <a:r>
              <a:rPr lang="en-US" sz="44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→ Cards/sections describing major works with images.</a:t>
            </a:r>
          </a:p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  <a:r>
              <a:rPr lang="en-US" sz="44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Hobbies/Interests → Personal touch with creative visuals.</a:t>
            </a:r>
          </a:p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  <a:r>
              <a:rPr lang="en-US" sz="44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→ Email, LinkedIn, GitHub links, contact form.</a:t>
            </a:r>
          </a:p>
          <a:p>
            <a:pPr algn="ctr">
              <a:lnSpc>
                <a:spcPts val="6292"/>
              </a:lnSpc>
            </a:pPr>
          </a:p>
          <a:p>
            <a:pPr algn="ctr">
              <a:lnSpc>
                <a:spcPts val="6292"/>
              </a:lnSpc>
            </a:pPr>
            <a:r>
              <a:rPr lang="en-US" sz="44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Layout → Grid/flexbox design for different screen sizes.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59703"/>
            <a:ext cx="1586894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and Layout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6948" y="-6948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9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9" y="7643245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41598" y="962025"/>
            <a:ext cx="16230600" cy="9159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 responsive design for mobile, tablet, etc. </a:t>
            </a:r>
          </a:p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scrolling and navigation bar.</a:t>
            </a:r>
          </a:p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skill bars / charts.</a:t>
            </a:r>
          </a:p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gallery with hover effects.</a:t>
            </a:r>
          </a:p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form (optional with backend).</a:t>
            </a:r>
          </a:p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Links to GitHub, LinkedIn, etc.</a:t>
            </a:r>
          </a:p>
          <a:p>
            <a:pPr algn="ctr">
              <a:lnSpc>
                <a:spcPts val="4822"/>
              </a:lnSpc>
            </a:pPr>
          </a:p>
          <a:p>
            <a:pPr algn="ctr">
              <a:lnSpc>
                <a:spcPts val="4822"/>
              </a:lnSpc>
            </a:pPr>
            <a:r>
              <a:rPr lang="en-US" sz="344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Dark/Light mode toggle (optional).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3814674"/>
            <a:ext cx="6781541" cy="6472326"/>
          </a:xfrm>
          <a:custGeom>
            <a:avLst/>
            <a:gdLst/>
            <a:ahLst/>
            <a:cxnLst/>
            <a:rect r="r" b="b" t="t" l="l"/>
            <a:pathLst>
              <a:path h="6472326" w="6781541">
                <a:moveTo>
                  <a:pt x="0" y="0"/>
                </a:moveTo>
                <a:lnTo>
                  <a:pt x="6781541" y="0"/>
                </a:lnTo>
                <a:lnTo>
                  <a:pt x="6781541" y="6472326"/>
                </a:lnTo>
                <a:lnTo>
                  <a:pt x="0" y="6472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52" r="-8632" b="-38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-171450"/>
            <a:ext cx="1526135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400000">
            <a:off x="9722139" y="1721139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33450"/>
            <a:ext cx="18288000" cy="871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6"/>
              </a:lnSpc>
            </a:pPr>
          </a:p>
          <a:p>
            <a:pPr algn="ctr">
              <a:lnSpc>
                <a:spcPts val="7666"/>
              </a:lnSpc>
            </a:pPr>
          </a:p>
          <a:p>
            <a:pPr algn="ctr">
              <a:lnSpc>
                <a:spcPts val="7666"/>
              </a:lnSpc>
            </a:pPr>
            <a:r>
              <a:rPr lang="en-US" sz="547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website loads quickly on all devices.</a:t>
            </a:r>
          </a:p>
          <a:p>
            <a:pPr algn="ctr">
              <a:lnSpc>
                <a:spcPts val="7666"/>
              </a:lnSpc>
            </a:pPr>
          </a:p>
          <a:p>
            <a:pPr algn="ctr">
              <a:lnSpc>
                <a:spcPts val="7666"/>
              </a:lnSpc>
            </a:pPr>
            <a:r>
              <a:rPr lang="en-US" sz="547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Sections are visually clear and well-organize.</a:t>
            </a:r>
          </a:p>
          <a:p>
            <a:pPr algn="ctr">
              <a:lnSpc>
                <a:spcPts val="7666"/>
              </a:lnSpc>
            </a:pPr>
          </a:p>
          <a:p>
            <a:pPr algn="ctr">
              <a:lnSpc>
                <a:spcPts val="7666"/>
              </a:lnSpc>
            </a:pPr>
            <a:r>
              <a:rPr lang="en-US" sz="547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Provides a professional online presence.</a:t>
            </a:r>
          </a:p>
          <a:p>
            <a:pPr algn="ctr">
              <a:lnSpc>
                <a:spcPts val="7666"/>
              </a:lnSpc>
            </a:pPr>
            <a:r>
              <a:rPr lang="en-US" sz="547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(Screenshots of home, about, projects, and contact sections can be added here)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65375" y="162389"/>
            <a:ext cx="139572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6" y="0"/>
                </a:lnTo>
                <a:lnTo>
                  <a:pt x="8558066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79805"/>
            <a:ext cx="18288000" cy="827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Responsive Portfolio Website successfully solves the problem of static resumes by offering an interactive platform for showcasing personal and professional details.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simple, user-friendly, and accessible across devices. This project also helps in improving web development skills.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7796" y="159703"/>
            <a:ext cx="641240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DAGx-p-8Ccs</dc:identifier>
  <dcterms:modified xsi:type="dcterms:W3CDTF">2011-08-01T06:04:30Z</dcterms:modified>
  <cp:revision>1</cp:revision>
  <dc:title>Portfolio presentation</dc:title>
</cp:coreProperties>
</file>