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B1A19F-689B-441F-A661-EAFD9E3150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FDA547-D3A9-464B-B6FB-9B831420C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8077200" cy="1673352"/>
          </a:xfrm>
        </p:spPr>
        <p:txBody>
          <a:bodyPr/>
          <a:lstStyle/>
          <a:p>
            <a:r>
              <a:rPr lang="en-GB" dirty="0" smtClean="0"/>
              <a:t>Market basket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Innovation ideas</a:t>
            </a:r>
            <a:endParaRPr lang="en-US" sz="3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Dynamic Pricing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market basket analysis in real-time to adjust product prices dynamically. If a customer adds a high-margin item to their basket, offer a discount on complementary products to encourage larger purchases.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Personalized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personalized product recommendations based on a customer's current basket and historical purchase data. Suggest items that are frequently bought together with those in the basket.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Seasonal Assortment Planning: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historical market basket data to plan seasonal assortments. Identify which products are frequently purchased together during different seasons and adjust your product offerings accordingly.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Location-Based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Incorporate location data to provide recommendations based on regional market basket patterns. Tailor product suggestions to local preferences and trends.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Predictive </a:t>
            </a:r>
            <a:r>
              <a:rPr lang="en-US" b="0" dirty="0" err="1" smtClean="0"/>
              <a:t>Stockouts</a:t>
            </a:r>
            <a:r>
              <a:rPr lang="en-US" b="0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market basket analysis to predict when certain product combinations are likely to lead to </a:t>
            </a:r>
            <a:r>
              <a:rPr lang="en-GB" dirty="0" err="1" smtClean="0"/>
              <a:t>stockouts</a:t>
            </a:r>
            <a:r>
              <a:rPr lang="en-GB" dirty="0" smtClean="0"/>
              <a:t>. Take proactive measures to prevent out-of-stock situations by adjusting inventory levels or offering substitutes.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Mobile App Integration: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Integrate market basket analysis into your mobile app to provide real-time product recommendations, discounts, and promotions based on a customer's shopping </a:t>
            </a:r>
            <a:r>
              <a:rPr lang="en-GB" dirty="0" err="1" smtClean="0"/>
              <a:t>behavior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14546" y="2714620"/>
            <a:ext cx="434766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THANKYOU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</TotalTime>
  <Words>195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Market basket analysis</vt:lpstr>
      <vt:lpstr>Dynamic Pricing Optimization:</vt:lpstr>
      <vt:lpstr>Personalized Recommendations:</vt:lpstr>
      <vt:lpstr>Seasonal Assortment Planning:</vt:lpstr>
      <vt:lpstr>Location-Based Recommendations:</vt:lpstr>
      <vt:lpstr>Predictive Stockouts:</vt:lpstr>
      <vt:lpstr>Mobile App Integration: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HP</dc:creator>
  <cp:lastModifiedBy>HP</cp:lastModifiedBy>
  <cp:revision>2</cp:revision>
  <dcterms:created xsi:type="dcterms:W3CDTF">2023-10-10T09:25:25Z</dcterms:created>
  <dcterms:modified xsi:type="dcterms:W3CDTF">2023-10-10T09:39:29Z</dcterms:modified>
</cp:coreProperties>
</file>