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D16A-0396-474E-8CF7-02F3AB5259C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3974-CA80-4AA9-8CD2-05A8C69C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53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D16A-0396-474E-8CF7-02F3AB5259C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3974-CA80-4AA9-8CD2-05A8C69C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0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B1ED16A-0396-474E-8CF7-02F3AB5259C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7993974-CA80-4AA9-8CD2-05A8C69C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19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D16A-0396-474E-8CF7-02F3AB5259C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3974-CA80-4AA9-8CD2-05A8C69C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31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1ED16A-0396-474E-8CF7-02F3AB5259C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993974-CA80-4AA9-8CD2-05A8C69C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327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D16A-0396-474E-8CF7-02F3AB5259C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3974-CA80-4AA9-8CD2-05A8C69C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9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D16A-0396-474E-8CF7-02F3AB5259C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3974-CA80-4AA9-8CD2-05A8C69C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87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D16A-0396-474E-8CF7-02F3AB5259C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3974-CA80-4AA9-8CD2-05A8C69C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08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D16A-0396-474E-8CF7-02F3AB5259C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3974-CA80-4AA9-8CD2-05A8C69C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9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D16A-0396-474E-8CF7-02F3AB5259C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3974-CA80-4AA9-8CD2-05A8C69C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76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D16A-0396-474E-8CF7-02F3AB5259C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3974-CA80-4AA9-8CD2-05A8C69C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88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B1ED16A-0396-474E-8CF7-02F3AB5259C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7993974-CA80-4AA9-8CD2-05A8C69CD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829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23E1-CD28-083E-1287-AA54DC346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cap="none" dirty="0" err="1"/>
              <a:t>no</a:t>
            </a:r>
            <a:r>
              <a:rPr lang="en-IN" dirty="0" err="1"/>
              <a:t>IT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090C3-636D-BE6C-0244-05B84ACC8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789" y="3996250"/>
            <a:ext cx="10987086" cy="2490275"/>
          </a:xfrm>
        </p:spPr>
        <p:txBody>
          <a:bodyPr>
            <a:normAutofit fontScale="92500" lnSpcReduction="20000"/>
          </a:bodyPr>
          <a:lstStyle/>
          <a:p>
            <a:r>
              <a:rPr lang="en-IN" sz="3500" dirty="0">
                <a:solidFill>
                  <a:srgbClr val="FF0000"/>
                </a:solidFill>
              </a:rPr>
              <a:t>Group Name: </a:t>
            </a:r>
            <a:r>
              <a:rPr lang="en-IN" sz="3500" dirty="0"/>
              <a:t>HUMAN CYBORGS</a:t>
            </a:r>
          </a:p>
          <a:p>
            <a:r>
              <a:rPr lang="en-IN" dirty="0">
                <a:solidFill>
                  <a:srgbClr val="FF0000"/>
                </a:solidFill>
              </a:rPr>
              <a:t>Group ID:  </a:t>
            </a:r>
            <a:r>
              <a:rPr lang="en-IN" dirty="0"/>
              <a:t>6106</a:t>
            </a:r>
          </a:p>
          <a:p>
            <a:r>
              <a:rPr lang="en-IN" dirty="0">
                <a:solidFill>
                  <a:srgbClr val="FF0000"/>
                </a:solidFill>
              </a:rPr>
              <a:t>Members:</a:t>
            </a:r>
          </a:p>
          <a:p>
            <a:r>
              <a:rPr lang="en-IN" dirty="0" err="1"/>
              <a:t>Priyansh</a:t>
            </a:r>
            <a:endParaRPr lang="en-IN" dirty="0"/>
          </a:p>
          <a:p>
            <a:r>
              <a:rPr lang="en-IN" dirty="0"/>
              <a:t>Soumya</a:t>
            </a:r>
          </a:p>
          <a:p>
            <a:r>
              <a:rPr lang="en-IN" dirty="0"/>
              <a:t>Pratyush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7B97A-8A32-6D36-7346-B8B0CD285231}"/>
              </a:ext>
            </a:extLst>
          </p:cNvPr>
          <p:cNvSpPr txBox="1"/>
          <p:nvPr/>
        </p:nvSpPr>
        <p:spPr>
          <a:xfrm>
            <a:off x="365759" y="219127"/>
            <a:ext cx="11471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Problem Statement: </a:t>
            </a:r>
          </a:p>
          <a:p>
            <a:r>
              <a:rPr lang="en-IN" sz="3200" dirty="0"/>
              <a:t>To create a fun and interactive way of learning basic fundamentals of science through games and visually appealing graphics</a:t>
            </a:r>
          </a:p>
        </p:txBody>
      </p:sp>
    </p:spTree>
    <p:extLst>
      <p:ext uri="{BB962C8B-B14F-4D97-AF65-F5344CB8AC3E}">
        <p14:creationId xmlns:p14="http://schemas.microsoft.com/office/powerpoint/2010/main" val="228105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1688-1BA1-3E09-F39B-6EF8AC9D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C5FEB-465C-6643-E62A-7DCCD7774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Kids these days play a lot of video games and neglect their studies. If there is a way for teachers to teach them the fundamental concepts in a much more visually appealing way, it would  definitely clear out the doubts and build a long lasting impression on the student’s minds.</a:t>
            </a:r>
          </a:p>
          <a:p>
            <a:r>
              <a:rPr lang="en-IN" sz="3200" dirty="0">
                <a:solidFill>
                  <a:srgbClr val="FF0000"/>
                </a:solidFill>
              </a:rPr>
              <a:t>SOLUTION:</a:t>
            </a:r>
          </a:p>
          <a:p>
            <a:r>
              <a:rPr lang="en-IN" dirty="0"/>
              <a:t>A computer application that enables education to turn into a visual making it way more easier to understand and encourages the child to study the concept while playing a game, which is already an interesting thing for them.</a:t>
            </a:r>
          </a:p>
        </p:txBody>
      </p:sp>
    </p:spTree>
    <p:extLst>
      <p:ext uri="{BB962C8B-B14F-4D97-AF65-F5344CB8AC3E}">
        <p14:creationId xmlns:p14="http://schemas.microsoft.com/office/powerpoint/2010/main" val="88516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5956-783A-A24E-FE7A-9F8C6FF5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The player starts playing and they need to save themselves from obstacles by jumping  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57D052-7F0A-1ED7-CFA0-19B80EDC2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332" y="2597151"/>
            <a:ext cx="5058968" cy="2771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B6DAAC-EF22-1DBC-D126-85978CB41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0" y="2597151"/>
            <a:ext cx="4927918" cy="275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1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7DB0-CF1E-995E-BB17-2598B297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 tokens signifying different fundamental concepts 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9ACBF7-5400-03A9-7739-09EF02037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369" y="2648744"/>
            <a:ext cx="5001616" cy="2817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6963D3-FD29-3FCC-D7C7-D1E7A5CA9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589994"/>
            <a:ext cx="5105969" cy="287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6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FFFB-89DF-1E5E-FB87-8A423E43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 all tokens and win the game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B351C8-2E7D-EED1-5E0A-9A4F0ED34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762" y="2011363"/>
            <a:ext cx="7478889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4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EA12-BFA6-4D88-9941-D4CE57D3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USED: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D87317-14F6-3134-BD73-2A8A7F16F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2411411"/>
            <a:ext cx="3314699" cy="120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C3408C-0EDD-CC27-4254-EBA061E6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970" y="2239962"/>
            <a:ext cx="9784080" cy="420624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Designed on 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Language used: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08DA234-BE0E-7949-A485-4917D5061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8" y="4560570"/>
            <a:ext cx="14732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7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6DCC-1956-2C66-769C-3533934B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of the project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FC325-B7FF-A462-425C-4098494B6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Schools can access this web application and teach children the concepts easily.</a:t>
            </a:r>
          </a:p>
          <a:p>
            <a:r>
              <a:rPr lang="en-IN" dirty="0"/>
              <a:t>Teachers can personalise the questions and change the topics according to their subject (future scope; when the tokens will be converted into a template).</a:t>
            </a:r>
          </a:p>
          <a:p>
            <a:r>
              <a:rPr lang="en-IN" dirty="0"/>
              <a:t>It is definitely a better way to take quizzes and assignments and HW.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413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FA69-9199-9468-914E-8C667124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2898789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IN" sz="88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6865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392</TotalTime>
  <Words>233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</vt:lpstr>
      <vt:lpstr>Banded</vt:lpstr>
      <vt:lpstr>noIT</vt:lpstr>
      <vt:lpstr>Problem:</vt:lpstr>
      <vt:lpstr>The player starts playing and they need to save themselves from obstacles by jumping  :</vt:lpstr>
      <vt:lpstr>Collect tokens signifying different fundamental concepts :</vt:lpstr>
      <vt:lpstr>Collect all tokens and win the game </vt:lpstr>
      <vt:lpstr>APPLICATIONS USED: </vt:lpstr>
      <vt:lpstr>Scope of the project 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noIT</dc:title>
  <dc:creator>Pratyush Yadav</dc:creator>
  <cp:lastModifiedBy>Pratyush Yadav</cp:lastModifiedBy>
  <cp:revision>3</cp:revision>
  <dcterms:created xsi:type="dcterms:W3CDTF">2023-11-05T01:01:36Z</dcterms:created>
  <dcterms:modified xsi:type="dcterms:W3CDTF">2023-11-05T07:33:45Z</dcterms:modified>
</cp:coreProperties>
</file>