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EA1D-C27C-6C5A-3932-92439104D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7BC55-7783-821C-0BFA-9698F3B5C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52E1-86AB-F18C-E8F2-928D269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8D01-B6E1-16EB-62B8-EBA4E9B2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084F-88C8-71C3-95B3-32E4E60F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8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5BDA-67BC-252E-2E71-E7FC30A9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39F54-5504-2C9B-1C3C-BE4AFECB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21C2-EAD0-DBBB-6867-C6A2D544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A754-16CC-BC55-E33F-FF0EF20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6DEE-7AB9-876F-ED77-79B0AD3B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9F8CE-81CB-0F07-C6AD-0530A40A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8FF0-FB30-C05D-4D99-06CF58FFE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C7D2-DD6D-FB34-715D-38DEF74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DF85-0CA3-83E2-C548-46014728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81D3-FCB7-2251-83D8-4CF80038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3028-873F-6437-5950-90AAA9B0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95AE-FFD2-7BFD-D954-2808C58C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DDD7-EF2F-019D-48B9-4C562A4E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C1F2-445F-1761-1C8A-6AE7597D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5D08-AAEA-CDEF-1E98-92F12192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03B4-4CC2-5621-0F4D-B29E9F79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6F54-6337-64A6-6082-06F46DFF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43E5-BBEF-6E6A-F1FD-9481F87C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22F1-1F45-3E89-48CC-01F014F6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8460-6F54-A4ED-086D-DAE9DE13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1193-59FB-CFE9-AAE6-917613C3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70DE-6857-59C2-F908-C79201E35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6C64F-78E4-9E61-4ED8-5BFB95889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BAAAB-D503-455C-CDCA-3D11A233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A3617-9912-5C53-1DA1-49BA239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A50FB-0DCC-C0D9-817B-92DE46C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F184-C180-1050-1661-531B9A50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E8D3-3EBF-C4AA-3900-2A571FFE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D1455-B42F-A991-5BB0-2F36A41E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2A7A8-B566-C0A7-4990-3BAB9F29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4F3F7-91A6-CE3B-65BB-926AF784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E9EBF-D501-3A08-414F-C17BD39C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A1A34-F9C0-471D-C2C2-BC8DA0F0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E58C-4C42-D09B-F6E9-67B5ACC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11AA-5718-9B89-C8FB-337571D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9FA49-F61B-B3A2-FBE4-28C0F915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7DE2B-C218-BE11-0468-99CF7766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64551-B3F6-8CAF-52DF-898F74B8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9D66B-4CA3-801D-A6AB-6F95BE2C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025E-97EF-247A-5DE1-1A26B28C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E46E-4C9A-AF88-EBE3-435BC6A1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7CE-B44B-730C-BB5E-EE9FCC31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76FD-D698-C619-00C2-CA270670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57E4-48EB-5941-9452-4A7FF506C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AD945-2F78-DE04-1F19-0285151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D915-D5AD-B420-09F1-7EBF9FBB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A1C38-C2D7-705C-109C-2CD3E4B4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22CA-8406-52CA-2822-CFCBC9F0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7D393-42EF-3069-2AC6-DCB2A354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D789-1FAA-9457-7788-311EB337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AD98-79ED-778B-2FE5-D410B7DC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F6B2-F71B-5843-4A27-EF4DAD2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B778-4AE1-DC0B-DCF4-0C26C94C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AA909-73E6-324C-A5F6-B4DF808B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10D3-1F84-C1F4-73D3-B418BECA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A828-6568-9CA9-E8D4-48B4CC0F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03AD-D3AF-4F29-9AA3-8FC566DF92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6CE8-3824-D418-29C9-D1C2AA80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7B04-ACDD-1A14-388E-A1256DCF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ABB5D-00D1-4CEA-BF80-A2B979995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1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11DA-A61B-2428-6204-E92AFAB40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277" y="3550444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Holocaustul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92333-3572-A339-3F7B-86998D44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74277" y="6030119"/>
            <a:ext cx="9144000" cy="1655762"/>
          </a:xfrm>
        </p:spPr>
        <p:txBody>
          <a:bodyPr/>
          <a:lstStyle/>
          <a:p>
            <a:r>
              <a:rPr lang="he-I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שׁוֹאָה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shoah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30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4AC8-066A-BD74-0A3C-267500BE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3663"/>
            <a:ext cx="10515600" cy="17211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Holocaustul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persecutarea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uciderea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sistematică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sponsorizate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stat,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șase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milioane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europeni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regimul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aliații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săi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colaboratorii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lor.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Holocaustul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evolutiv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avut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întreaga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1933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1945.</a:t>
            </a:r>
          </a:p>
        </p:txBody>
      </p:sp>
    </p:spTree>
    <p:extLst>
      <p:ext uri="{BB962C8B-B14F-4D97-AF65-F5344CB8AC3E}">
        <p14:creationId xmlns:p14="http://schemas.microsoft.com/office/powerpoint/2010/main" val="276392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6F46-A531-81F6-6DC7-E4BD290F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1"/>
            <a:ext cx="10515600" cy="4351338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 fontScale="92500" lnSpcReduction="2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Antisemitismul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Holocaustului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Antisemitismul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prejudecata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impotriva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ideologiei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Aceasta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prejudecată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răspândită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întreaga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Persecutarea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Germania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s-a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dezvoltat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devenit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radicală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1933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1945.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Această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radicalizare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culminat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uciderea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șase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milioane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celui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de-al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Doilea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Război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Mondial, Germania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aliații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săi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colaboratorii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ucis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aproape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fiecare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europeni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folosind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condiții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mortale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brutal,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execuții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gaze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exterminare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special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concepute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2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8E22-AE18-236C-3AA1-47C3BEFF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854" y="365125"/>
            <a:ext cx="2576945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382E-A4F8-C4D9-6B2B-2856F12D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765" y="1139105"/>
            <a:ext cx="4989944" cy="499782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venirea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putere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Germania,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naziștii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 au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început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imediat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efectueze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omoruri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început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rapid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folosească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guvernul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exclude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societatea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timpul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persecutiei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antisemite,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regimul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promulgat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discriminatorii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violențe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împotriva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Persecutarea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naziști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devenit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radicală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1933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1945.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Această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radicalizare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culminat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-un plan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denumit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naziști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Soluția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evreiască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". "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Soluția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omorul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sistematic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europeni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regimul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nazist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1941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1945.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2B34E7-AE7E-CA66-83AB-6D49B83D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98973"/>
            <a:ext cx="5347855" cy="38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2595D-64AB-9A60-0E17-4E7DE8E61EB3}"/>
              </a:ext>
            </a:extLst>
          </p:cNvPr>
          <p:cNvSpPr txBox="1"/>
          <p:nvPr/>
        </p:nvSpPr>
        <p:spPr>
          <a:xfrm>
            <a:off x="464128" y="49366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Membrii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trupelor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asalt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(SS), cu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pancarte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boicot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blochează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intrarea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-un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magazin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deținut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Una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dintre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pancarte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îndeamnă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Apărați-vă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Nu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cumpărați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evrei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!" Berlin, Germania, 1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aprilie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1933.</a:t>
            </a:r>
          </a:p>
        </p:txBody>
      </p:sp>
    </p:spTree>
    <p:extLst>
      <p:ext uri="{BB962C8B-B14F-4D97-AF65-F5344CB8AC3E}">
        <p14:creationId xmlns:p14="http://schemas.microsoft.com/office/powerpoint/2010/main" val="14722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p">
            <a:extLst>
              <a:ext uri="{FF2B5EF4-FFF2-40B4-BE49-F238E27FC236}">
                <a16:creationId xmlns:a16="http://schemas.microsoft.com/office/drawing/2014/main" id="{F479F3F6-3B71-94DD-37D0-99C7D496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3" y="0"/>
            <a:ext cx="100122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4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Holocaustul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Holocaustul</dc:title>
  <dc:creator>Loghin Vlad</dc:creator>
  <cp:lastModifiedBy>Loghin Vlad</cp:lastModifiedBy>
  <cp:revision>1</cp:revision>
  <dcterms:created xsi:type="dcterms:W3CDTF">2023-04-25T18:15:02Z</dcterms:created>
  <dcterms:modified xsi:type="dcterms:W3CDTF">2023-04-25T18:23:08Z</dcterms:modified>
</cp:coreProperties>
</file>