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E6D8-15ED-D453-A9CB-1A305E777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EDCB1-8B2C-DFC0-5653-6B9280480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45C3-ED63-2E1E-D91B-3FF3F440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ACAB-F536-47DA-BAB8-5E66024D971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A9F4-A5F5-BB94-22C8-FA445A32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55941-02A6-22BD-CE0B-3B1F09D3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FFA5-CFA6-4C5A-BDE2-A2FE5CAF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9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5585-4B36-D3B4-B32F-09B46B6B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D21F8-5CAB-DC6A-FB07-56A94BAC7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2FCB-0DF4-B93E-E180-5B61CCB4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ACAB-F536-47DA-BAB8-5E66024D971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BC2A8-B49E-94CC-C54D-EF3D204B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B861-D523-40EF-BE23-9EE052BA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FFA5-CFA6-4C5A-BDE2-A2FE5CAF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893E6-DD4A-2674-6F89-4B960BF17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927BB-150F-4133-3328-22D0B6BA7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A335-B9B5-0026-3B71-C693F9E8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ACAB-F536-47DA-BAB8-5E66024D971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4F2A5-DB8A-5432-7D46-9DA31D78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15ED2-1505-C35F-C13B-6D6E04FD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FFA5-CFA6-4C5A-BDE2-A2FE5CAF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4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4CBD-8590-77CF-E526-8609285C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525E-2899-E2D5-F145-EF996BAD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CB5A-E7D3-5C01-42B0-4A78FD3D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ACAB-F536-47DA-BAB8-5E66024D971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7221-164F-6E6E-4137-984FA1C6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2B91-47AA-657A-B280-8C90394C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FFA5-CFA6-4C5A-BDE2-A2FE5CAF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6B38-EE26-A112-3059-125AB484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D5B51-C5A6-95D6-7995-E6C23DAA9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6687-2612-7445-2E82-B1439967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ACAB-F536-47DA-BAB8-5E66024D971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39596-DFFA-985F-8586-4A333929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519F-074D-493E-0E6F-E2A06C80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FFA5-CFA6-4C5A-BDE2-A2FE5CAF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8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8DBC-74D4-2401-2E93-5145BBCD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7059-28E8-8A7E-566D-6BC83CDCD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0679A-1E95-31E5-79A8-9929D22F1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EA32-DF3D-742A-A29A-ADF7EE23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ACAB-F536-47DA-BAB8-5E66024D971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9AF1C-B937-76AE-FCE4-6813CA96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98760-8DD0-0EA7-ECAE-17FC9975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FFA5-CFA6-4C5A-BDE2-A2FE5CAF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3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9355-AD67-042B-5418-2BF9ACD6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DDE8-D46D-77FB-D716-D7BF09BFB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2D520-0D43-3675-F170-BC90C0C18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5FB6B-7E1E-1382-BFA7-0F0279EAF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CB31-68AA-BFAB-3708-7CAB4C2E4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B1FFC-12D4-9775-D7DA-BDF72A90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ACAB-F536-47DA-BAB8-5E66024D971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DE4C4-8CB1-2F8D-302C-118E87AE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0AC30-8EE9-245F-3006-17A0286D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FFA5-CFA6-4C5A-BDE2-A2FE5CAF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701D-A181-B0A9-EEFC-D3E8B4E1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4125-C246-A998-4E91-F668FE0B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ACAB-F536-47DA-BAB8-5E66024D971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BA4C0-A481-6CCF-C97F-D1A8FDC9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95AA3-CFAD-67C1-4D89-53D9D89D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FFA5-CFA6-4C5A-BDE2-A2FE5CAF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8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91C98-7F0E-A1F1-FB82-D5B40E4E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ACAB-F536-47DA-BAB8-5E66024D971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42B91-C188-092D-10D7-90ADA87A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8F47B-7212-100D-445C-66C38A31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FFA5-CFA6-4C5A-BDE2-A2FE5CAF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5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01D8-2D72-548D-1F5E-ADE85156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9480-CE5E-FDF5-C9BD-9734C64A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A79B2-ED0D-324C-59B5-6A33EF09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D7FF-B0CF-8CC5-AAD2-E26EC96C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ACAB-F536-47DA-BAB8-5E66024D971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B561C-C4DB-BF0A-85CE-E5E07103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9645B-1B0D-2639-8EE9-ABC73258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FFA5-CFA6-4C5A-BDE2-A2FE5CAF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9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50CF-0A3B-1AAD-2D96-AD86721F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F957E-6AD8-9C39-B37F-7BE0B9DAB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304FC-CC66-3AD6-7CD0-5E79DA8EA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33621-DAC0-C3C8-E9B2-5FEF9D37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ACAB-F536-47DA-BAB8-5E66024D971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30DCB-22BB-AB0B-27DA-F1D0BBA8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8A0CF-5E6B-3268-3B3F-1FE3B2E6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FFA5-CFA6-4C5A-BDE2-A2FE5CAF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1CABA-A7BF-CF27-5C16-61A37302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074C-D527-A2F0-C361-F546B2DD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84A9-3E1D-9D58-ABB8-D53996763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ACAB-F536-47DA-BAB8-5E66024D971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B390-82B5-EC8B-8660-5769C7B58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DAF19-0866-C685-A225-9DB06294C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FFA5-CFA6-4C5A-BDE2-A2FE5CAF8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1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F050-4736-E5F5-D034-BE59B3765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29457"/>
            <a:ext cx="9144000" cy="2387600"/>
          </a:xfrm>
        </p:spPr>
        <p:txBody>
          <a:bodyPr>
            <a:normAutofit/>
          </a:bodyPr>
          <a:lstStyle/>
          <a:p>
            <a:r>
              <a:rPr lang="en-US" sz="1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Lentile optice</a:t>
            </a:r>
          </a:p>
        </p:txBody>
      </p:sp>
    </p:spTree>
    <p:extLst>
      <p:ext uri="{BB962C8B-B14F-4D97-AF65-F5344CB8AC3E}">
        <p14:creationId xmlns:p14="http://schemas.microsoft.com/office/powerpoint/2010/main" val="157668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C2CCFA-44A5-9122-9CE4-4B2418638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92103"/>
            <a:ext cx="9144000" cy="4739530"/>
          </a:xfrm>
        </p:spPr>
        <p:txBody>
          <a:bodyPr>
            <a:noAutofit/>
          </a:bodyPr>
          <a:lstStyle/>
          <a:p>
            <a:r>
              <a:rPr lang="en-US" sz="4200" i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Optica este studiul luminii și modul în care aceasta interacționează cu obiectele.</a:t>
            </a:r>
          </a:p>
          <a:p>
            <a:r>
              <a:rPr lang="en-US" sz="4200" i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Este un subiect foarte fascinant care ne poate ajuta să înțelegem cum funcționează lucruri precum ochelarii, camerele foto și telescoapele</a:t>
            </a:r>
            <a:r>
              <a:rPr lang="en-US" sz="4200">
                <a:solidFill>
                  <a:srgbClr val="D1D5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.</a:t>
            </a:r>
            <a:endParaRPr lang="en-US" sz="42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39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212BE-5491-2AC5-F5E1-3058AE24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7289"/>
          </a:xfrm>
        </p:spPr>
        <p:txBody>
          <a:bodyPr/>
          <a:lstStyle/>
          <a:p>
            <a:r>
              <a:rPr lang="en-US" b="0" i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O lentilă este o bucată de sticlă sau plastic care poate îndoi sau refracta lumina. </a:t>
            </a:r>
          </a:p>
          <a:p>
            <a:r>
              <a:rPr lang="en-US" b="0" i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Lentilele sunt folosite în multe obiecte de zi cu zi, cum ar fi ochelarii, camerele foto și binoclurile.</a:t>
            </a:r>
            <a:endParaRPr lang="en-US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Glasses PNG Transparent (Isolated-Objects) | Textures for Photoshop">
            <a:extLst>
              <a:ext uri="{FF2B5EF4-FFF2-40B4-BE49-F238E27FC236}">
                <a16:creationId xmlns:a16="http://schemas.microsoft.com/office/drawing/2014/main" id="{2AE244C7-E993-FD6D-6B2A-5CB571C1A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9" y="3596950"/>
            <a:ext cx="4506686" cy="338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mera PNG Free Images with Transparent Background - (4,929 Free Downloads)">
            <a:extLst>
              <a:ext uri="{FF2B5EF4-FFF2-40B4-BE49-F238E27FC236}">
                <a16:creationId xmlns:a16="http://schemas.microsoft.com/office/drawing/2014/main" id="{474BAF8A-4160-24DA-8023-97970102D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65" y="3865038"/>
            <a:ext cx="3032027" cy="240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inocular PNG transparent image download, size: 512x512px">
            <a:extLst>
              <a:ext uri="{FF2B5EF4-FFF2-40B4-BE49-F238E27FC236}">
                <a16:creationId xmlns:a16="http://schemas.microsoft.com/office/drawing/2014/main" id="{BA839891-3F0A-22C5-F1B5-2800817C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025" y="3629819"/>
            <a:ext cx="3032027" cy="30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7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A456-1E2B-CF22-CB26-7922C8E1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0" i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Există două tipuri principale de lentile: </a:t>
            </a:r>
            <a:endParaRPr lang="en-US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04EA-BD01-8D79-0852-1F488AE0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80" y="1825625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en-US" sz="12000" b="0" i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Convergente</a:t>
            </a:r>
          </a:p>
          <a:p>
            <a:pPr algn="ctr"/>
            <a:r>
              <a:rPr lang="en-US" sz="12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D</a:t>
            </a:r>
            <a:r>
              <a:rPr lang="en-US" sz="12000" b="0" i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ivergente</a:t>
            </a:r>
            <a:endParaRPr lang="en-US" sz="120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444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68C5-3209-456D-04C0-41248166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9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Lentile convergente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D3FC-A16C-F03A-71EA-94651EDD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>
                <a:solidFill>
                  <a:schemeClr val="bg1">
                    <a:lumMod val="95000"/>
                  </a:schemeClr>
                </a:solidFill>
                <a:latin typeface="Söhne"/>
              </a:rPr>
              <a:t>E</a:t>
            </a:r>
            <a:r>
              <a:rPr lang="en-US" sz="4200" b="0" i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le fac ca lumina să se îndoaie spre un punct central, numit punct focal.</a:t>
            </a:r>
            <a:endParaRPr lang="en-US" sz="42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4" name="Picture 2" descr="Converging lens — Science Learning Hub">
            <a:extLst>
              <a:ext uri="{FF2B5EF4-FFF2-40B4-BE49-F238E27FC236}">
                <a16:creationId xmlns:a16="http://schemas.microsoft.com/office/drawing/2014/main" id="{B85F788E-9738-58EE-333D-DC0E368DF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28" y="3914646"/>
            <a:ext cx="3867344" cy="257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12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68C5-3209-456D-04C0-41248166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9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Lentile divergente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D3FC-A16C-F03A-71EA-94651EDD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>
                <a:solidFill>
                  <a:schemeClr val="bg1">
                    <a:lumMod val="95000"/>
                  </a:schemeClr>
                </a:solidFill>
                <a:latin typeface="Söhne"/>
              </a:rPr>
              <a:t>E</a:t>
            </a:r>
            <a:r>
              <a:rPr lang="en-US" sz="4200" b="0" i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le fac ca lumina să se îndoaie departe de un punct central.</a:t>
            </a:r>
            <a:endParaRPr lang="en-US" sz="42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 descr="Concave lens — Science Learning Hub">
            <a:extLst>
              <a:ext uri="{FF2B5EF4-FFF2-40B4-BE49-F238E27FC236}">
                <a16:creationId xmlns:a16="http://schemas.microsoft.com/office/drawing/2014/main" id="{01FF8FF2-B136-A376-B111-C3A451CD2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820" y="3429000"/>
            <a:ext cx="4502360" cy="300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57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E427-E66D-B1AE-A2F0-385D6B2E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4882"/>
            <a:ext cx="10515600" cy="28739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i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Lentilele pot fi folosite pentru a îmbunătăți sau a modifica imaginea unui obiect. De exemplu, o lentilă convergentă poate fi folosită pentru a face o imagine să pară mai mare și mai aproape, cum ar fi într-un telescop. O lentilă divergentă poate fi folosită pentru a face o imagine să pară mai mică și mai departe, cum ar fi într-un microscop.</a:t>
            </a:r>
            <a:endParaRPr lang="en-US" sz="320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Telescope Pictures | Download Free Images on Unsplash">
            <a:extLst>
              <a:ext uri="{FF2B5EF4-FFF2-40B4-BE49-F238E27FC236}">
                <a16:creationId xmlns:a16="http://schemas.microsoft.com/office/drawing/2014/main" id="{A1E89CC2-E323-67BC-8798-F67CE9B47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464" y="719034"/>
            <a:ext cx="3565751" cy="2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igh School Microscope">
            <a:extLst>
              <a:ext uri="{FF2B5EF4-FFF2-40B4-BE49-F238E27FC236}">
                <a16:creationId xmlns:a16="http://schemas.microsoft.com/office/drawing/2014/main" id="{C347EF99-3363-EED4-0DD1-DE07F5F3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757" y="523872"/>
            <a:ext cx="2048231" cy="306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1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4AD5-59AF-6317-F850-7AF4C463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b="0" i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În concluzie, lentilele sunt o parte importantă a opticii și sunt folosite în multe obiecte de zi cu zi.</a:t>
            </a:r>
            <a:endParaRPr lang="en-US" sz="50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0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8594-7563-CF62-C448-E7EB5BA3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6973"/>
          </a:xfrm>
        </p:spPr>
        <p:txBody>
          <a:bodyPr>
            <a:normAutofit/>
          </a:bodyPr>
          <a:lstStyle/>
          <a:p>
            <a:pPr algn="ctr"/>
            <a:r>
              <a:rPr lang="pt-BR" sz="6900" b="0" i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Vă mulțumesc pentru atenția acordată!</a:t>
            </a:r>
            <a:endParaRPr lang="en-US" sz="69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Lentile optice</vt:lpstr>
      <vt:lpstr>PowerPoint Presentation</vt:lpstr>
      <vt:lpstr>PowerPoint Presentation</vt:lpstr>
      <vt:lpstr>Există două tipuri principale de lentile: </vt:lpstr>
      <vt:lpstr>Lentile convergente</vt:lpstr>
      <vt:lpstr>Lentile divergente</vt:lpstr>
      <vt:lpstr>PowerPoint Presentation</vt:lpstr>
      <vt:lpstr>PowerPoint Presentation</vt:lpstr>
      <vt:lpstr>Vă mulțumesc pentru atenția acordată!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Lentile optice</dc:title>
  <dc:creator>Loghin Vlad</dc:creator>
  <cp:lastModifiedBy>Loghin Vlad</cp:lastModifiedBy>
  <cp:revision>1</cp:revision>
  <dcterms:created xsi:type="dcterms:W3CDTF">2023-04-23T18:21:50Z</dcterms:created>
  <dcterms:modified xsi:type="dcterms:W3CDTF">2023-04-23T18:21:55Z</dcterms:modified>
</cp:coreProperties>
</file>