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68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5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687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07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26693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4050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7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572C-89CE-42C9-9418-F42AD580A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PICket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11E3-78A7-4B56-849A-554C71F5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59" y="5177306"/>
            <a:ext cx="4807251" cy="91439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BY:-</a:t>
            </a:r>
          </a:p>
          <a:p>
            <a:pPr algn="l"/>
            <a:r>
              <a:rPr lang="en-IN" dirty="0"/>
              <a:t>Ankita Gupta</a:t>
            </a:r>
          </a:p>
          <a:p>
            <a:pPr algn="l"/>
            <a:r>
              <a:rPr lang="en-IN" dirty="0"/>
              <a:t>Gaurav Kumar (Team Leader)</a:t>
            </a:r>
          </a:p>
          <a:p>
            <a:pPr algn="l"/>
            <a:r>
              <a:rPr lang="en-IN" dirty="0"/>
              <a:t>Ishita Taneja</a:t>
            </a:r>
          </a:p>
        </p:txBody>
      </p:sp>
    </p:spTree>
    <p:extLst>
      <p:ext uri="{BB962C8B-B14F-4D97-AF65-F5344CB8AC3E}">
        <p14:creationId xmlns:p14="http://schemas.microsoft.com/office/powerpoint/2010/main" val="175475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BB4-E672-47B8-9E80-CDBDABB8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1108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93F8-EEC1-4851-9C61-678F8971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create an open platform for buying and selling pictures and also to showcase high quality images in an uncluttered and clean </a:t>
            </a:r>
            <a:r>
              <a:rPr lang="en-US" dirty="0" err="1">
                <a:solidFill>
                  <a:schemeClr val="tx1"/>
                </a:solidFill>
              </a:rPr>
              <a:t>format.Picket</a:t>
            </a:r>
            <a:r>
              <a:rPr lang="en-US" dirty="0">
                <a:solidFill>
                  <a:schemeClr val="tx1"/>
                </a:solidFill>
              </a:rPr>
              <a:t> provides a platform for amateur as well as professional photographers to sell photos online to make money from them. </a:t>
            </a:r>
          </a:p>
          <a:p>
            <a:r>
              <a:rPr lang="en-US" dirty="0">
                <a:solidFill>
                  <a:schemeClr val="tx1"/>
                </a:solidFill>
              </a:rPr>
              <a:t>A user can purchase a plan or can pay for a particular image to access it.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2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137-4097-4CA7-8FF8-CE92BCDE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8229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Technology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C88E-9328-415A-AC81-BEE3EB75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0615"/>
            <a:ext cx="10178322" cy="5265000"/>
          </a:xfrm>
        </p:spPr>
        <p:txBody>
          <a:bodyPr>
            <a:normAutofit fontScale="85000" lnSpcReduction="10000"/>
          </a:bodyPr>
          <a:lstStyle/>
          <a:p>
            <a:r>
              <a:rPr lang="en-IN" sz="2400" u="sng" dirty="0">
                <a:solidFill>
                  <a:schemeClr val="tx1"/>
                </a:solidFill>
              </a:rPr>
              <a:t>Front-end :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>
                <a:solidFill>
                  <a:schemeClr val="tx1"/>
                </a:solidFill>
              </a:rPr>
              <a:t>HTML – It </a:t>
            </a:r>
            <a:r>
              <a:rPr lang="en-US" dirty="0">
                <a:solidFill>
                  <a:schemeClr val="tx1"/>
                </a:solidFill>
              </a:rPr>
              <a:t>is the standard markup language for creating web pages and web applications.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CSS – It is used for describing the presentation of a document written in a markup language like HTML. 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Bootstrap- Bootstrap is a free and open-source CSS framework directed at responsive, mobile-first front-end web development.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Vue.js – Framework for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Vue Router- Routing the application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solidFill>
                  <a:schemeClr val="tx1"/>
                </a:solidFill>
              </a:rPr>
              <a:t>Vuex</a:t>
            </a:r>
            <a:r>
              <a:rPr lang="en-US" dirty="0">
                <a:solidFill>
                  <a:schemeClr val="tx1"/>
                </a:solidFill>
              </a:rPr>
              <a:t> – State </a:t>
            </a:r>
            <a:r>
              <a:rPr lang="en-US" dirty="0" err="1">
                <a:solidFill>
                  <a:schemeClr val="tx1"/>
                </a:solidFill>
              </a:rPr>
              <a:t>manegement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 – Ajax Request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Back-end: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Laravel- It is a free, open-source PHP web framework.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solidFill>
                  <a:schemeClr val="tx1"/>
                </a:solidFill>
              </a:rPr>
              <a:t>Eloquest</a:t>
            </a:r>
            <a:r>
              <a:rPr lang="en-US" dirty="0">
                <a:solidFill>
                  <a:schemeClr val="tx1"/>
                </a:solidFill>
              </a:rPr>
              <a:t> – for </a:t>
            </a:r>
            <a:r>
              <a:rPr lang="en-US">
                <a:solidFill>
                  <a:schemeClr val="tx1"/>
                </a:solidFill>
              </a:rPr>
              <a:t>query management.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Database: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solidFill>
                  <a:schemeClr val="tx1"/>
                </a:solidFill>
              </a:rPr>
              <a:t>MySql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6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0FE3-8033-408B-B40C-AB2FF509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383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Each Team Member’s Role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B1F2-DD8F-41BF-BE4E-5A202F01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5009"/>
            <a:ext cx="10178322" cy="46045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Ankita –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Front-end developer (design creation and design implementation)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Ishita –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Front-end developer (design creation and design implementation)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Gaurav –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Back-end developer(server side scripting) + (client side ajax requesting)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A9E-1B23-4892-AC2C-893AEBA6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75813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PROJECT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39ED-24C3-4C49-849A-122D73BA1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1598269"/>
            <a:ext cx="4800600" cy="430723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Cart</a:t>
            </a:r>
          </a:p>
          <a:p>
            <a:r>
              <a:rPr lang="en-IN" sz="2400" dirty="0">
                <a:solidFill>
                  <a:schemeClr val="tx1"/>
                </a:solidFill>
              </a:rPr>
              <a:t>Edit Profile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Gallery</a:t>
            </a:r>
          </a:p>
          <a:p>
            <a:r>
              <a:rPr lang="en-IN" sz="2400" dirty="0">
                <a:solidFill>
                  <a:schemeClr val="tx1"/>
                </a:solidFill>
              </a:rPr>
              <a:t>Home</a:t>
            </a:r>
          </a:p>
          <a:p>
            <a:r>
              <a:rPr lang="en-IN" sz="2400" dirty="0">
                <a:solidFill>
                  <a:schemeClr val="tx1"/>
                </a:solidFill>
              </a:rPr>
              <a:t>Image Profile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Payment</a:t>
            </a:r>
          </a:p>
          <a:p>
            <a:r>
              <a:rPr lang="en-IN" sz="2400" dirty="0">
                <a:solidFill>
                  <a:schemeClr val="tx1"/>
                </a:solidFill>
              </a:rPr>
              <a:t>Photographer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1426F-3377-4434-A407-78743CB3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598269"/>
            <a:ext cx="4800600" cy="430723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Plans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Subscribe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Subscription</a:t>
            </a:r>
          </a:p>
          <a:p>
            <a:r>
              <a:rPr lang="en-IN" sz="2400" dirty="0">
                <a:solidFill>
                  <a:schemeClr val="tx1"/>
                </a:solidFill>
              </a:rPr>
              <a:t>Transaction </a:t>
            </a:r>
          </a:p>
          <a:p>
            <a:r>
              <a:rPr lang="en-IN" sz="2400" dirty="0">
                <a:solidFill>
                  <a:schemeClr val="tx1"/>
                </a:solidFill>
              </a:rPr>
              <a:t>Upload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1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4A24-CFCA-4200-BCCB-B9F56EC1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959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BDF4-120C-45BF-BF90-0A847568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1977"/>
            <a:ext cx="10178322" cy="470761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Single page application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Responsive ( pc + mobile)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Takes less bandwidth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Watermark applied on each image( preventing direct download from browser)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Image quality has been kept low so that while browsing less bandwidth should be used. at the time of downloading, HD image will be downloaded.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9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1632-E336-4C3D-AB96-6D011B33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850990"/>
          </a:xfrm>
        </p:spPr>
        <p:txBody>
          <a:bodyPr/>
          <a:lstStyle/>
          <a:p>
            <a:pPr algn="ctr"/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276076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</TotalTime>
  <Words>131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Gill Sans MT</vt:lpstr>
      <vt:lpstr>Impact</vt:lpstr>
      <vt:lpstr>Badge</vt:lpstr>
      <vt:lpstr>PICket</vt:lpstr>
      <vt:lpstr>OBJECTIVE</vt:lpstr>
      <vt:lpstr>Technology used </vt:lpstr>
      <vt:lpstr>Each Team Member’s Role </vt:lpstr>
      <vt:lpstr>PROJECT MODULES</vt:lpstr>
      <vt:lpstr>Features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PICket</dc:title>
  <dc:creator>ankita gupta</dc:creator>
  <cp:lastModifiedBy>Gaurav Kumar</cp:lastModifiedBy>
  <cp:revision>10</cp:revision>
  <dcterms:created xsi:type="dcterms:W3CDTF">2019-04-22T16:59:02Z</dcterms:created>
  <dcterms:modified xsi:type="dcterms:W3CDTF">2019-04-23T03:46:31Z</dcterms:modified>
</cp:coreProperties>
</file>