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0" r:id="rId4"/>
    <p:sldId id="258" r:id="rId5"/>
    <p:sldId id="273" r:id="rId6"/>
    <p:sldId id="274" r:id="rId7"/>
    <p:sldId id="263" r:id="rId8"/>
    <p:sldId id="272" r:id="rId9"/>
    <p:sldId id="275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 snapToGrid="0">
      <p:cViewPr>
        <p:scale>
          <a:sx n="110" d="100"/>
          <a:sy n="110" d="100"/>
        </p:scale>
        <p:origin x="-3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27-4362-B5A7-21182D649E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C27-4362-B5A7-21182D649E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C27-4362-B5A7-21182D649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778669600"/>
        <c:axId val="-1778664848"/>
      </c:barChart>
      <c:catAx>
        <c:axId val="-177866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8664848"/>
        <c:crosses val="autoZero"/>
        <c:auto val="1"/>
        <c:lblAlgn val="ctr"/>
        <c:lblOffset val="100"/>
        <c:noMultiLvlLbl val="0"/>
      </c:catAx>
      <c:valAx>
        <c:axId val="-177866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866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Scrape</a:t>
          </a:r>
          <a:endParaRPr lang="en-US" dirty="0"/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Clean and Prep</a:t>
          </a:r>
          <a:endParaRPr lang="en-US" dirty="0"/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 smtClean="0"/>
            <a:t>Divide Scrape into N-Gram Phrases</a:t>
          </a:r>
          <a:endParaRPr lang="en-US" dirty="0"/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 smtClean="0"/>
            <a:t>Pull Skills from DB</a:t>
          </a:r>
          <a:endParaRPr lang="en-US" dirty="0"/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 smtClean="0"/>
            <a:t>Count Frequency of N-Grams </a:t>
          </a:r>
          <a:endParaRPr lang="en-US" dirty="0"/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 smtClean="0"/>
            <a:t>Count Frequency of  Skill </a:t>
          </a:r>
          <a:r>
            <a:rPr lang="en-US" dirty="0" err="1" smtClean="0"/>
            <a:t>Occurences</a:t>
          </a:r>
          <a:endParaRPr lang="en-US" dirty="0"/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 smtClean="0"/>
            <a:t>Return top 1000 results</a:t>
          </a:r>
          <a:endParaRPr lang="en-US" dirty="0"/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 smtClean="0"/>
            <a:t>Cluster Analysis</a:t>
          </a:r>
          <a:endParaRPr lang="en-US" dirty="0"/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510D4540-C6E2-9B4C-BD5A-0FABA3FC70BA}" type="presOf" srcId="{734F2258-539F-784C-A6F2-29A2FD807C32}" destId="{D83036E6-9068-7A4E-9CF1-227A3EB7B3E2}" srcOrd="0" destOrd="0" presId="urn:microsoft.com/office/officeart/2005/8/layout/orgChart1"/>
    <dgm:cxn modelId="{7501CC96-8EE9-BF4C-9211-656BD306F8AC}" type="presOf" srcId="{AF909E58-3364-614E-BF02-8785928119F4}" destId="{82EB4ACB-B00B-0047-BCD8-C9F446545DA7}" srcOrd="1" destOrd="0" presId="urn:microsoft.com/office/officeart/2005/8/layout/orgChart1"/>
    <dgm:cxn modelId="{4C03F53B-E537-6A41-852C-4CE4D9738920}" type="presOf" srcId="{AA42F50E-B828-7249-ACED-4EAEE1CF602C}" destId="{809E3AB9-2A07-BA4B-8FA0-2AE922E39860}" srcOrd="0" destOrd="0" presId="urn:microsoft.com/office/officeart/2005/8/layout/orgChart1"/>
    <dgm:cxn modelId="{35D00D06-F500-C845-99B7-182018178922}" type="presOf" srcId="{6F559577-26D4-D840-8329-CD97802ED89B}" destId="{36A46D40-416A-4E4D-A486-5F99E8533230}" srcOrd="0" destOrd="0" presId="urn:microsoft.com/office/officeart/2005/8/layout/orgChart1"/>
    <dgm:cxn modelId="{300FC460-0958-6941-A40C-32EBDA81DC6C}" type="presOf" srcId="{41464378-7671-154E-91AB-4DF0929E96CE}" destId="{046A05AA-D058-DD4D-BB7A-8A15AAA3C24D}" srcOrd="0" destOrd="0" presId="urn:microsoft.com/office/officeart/2005/8/layout/orgChart1"/>
    <dgm:cxn modelId="{8A11B7CF-94B3-C844-A859-08C004ADCEBE}" type="presOf" srcId="{4340EE3D-2976-AC48-A6CA-193E7C6EC31D}" destId="{DE955B0C-772F-C947-92F9-2656EB00ECAC}" srcOrd="1" destOrd="0" presId="urn:microsoft.com/office/officeart/2005/8/layout/orgChart1"/>
    <dgm:cxn modelId="{E31CFE50-D56C-434A-A669-766F2EDB2F64}" type="presOf" srcId="{AF909E58-3364-614E-BF02-8785928119F4}" destId="{5AE5246B-CC61-EB44-B601-F61E3D9B0FE5}" srcOrd="0" destOrd="0" presId="urn:microsoft.com/office/officeart/2005/8/layout/orgChart1"/>
    <dgm:cxn modelId="{1DA7BFFF-6017-0E48-8925-1ECFDE743279}" type="presOf" srcId="{15ED5F46-58B4-4E4D-A862-8F6F6B5B43B8}" destId="{A48AC822-9A16-5A48-9818-2B50159E8E6E}" srcOrd="0" destOrd="0" presId="urn:microsoft.com/office/officeart/2005/8/layout/orgChart1"/>
    <dgm:cxn modelId="{34C9A8D2-341F-934A-8C99-FE5C9599EB29}" type="presOf" srcId="{15ED5F46-58B4-4E4D-A862-8F6F6B5B43B8}" destId="{B92E8694-9CC0-1945-AF6C-F4F74699ADA4}" srcOrd="1" destOrd="0" presId="urn:microsoft.com/office/officeart/2005/8/layout/orgChart1"/>
    <dgm:cxn modelId="{7FAAA6B3-99D9-6047-A267-70F4A1F0BC73}" type="presOf" srcId="{2945C722-C200-5346-807B-70EB47B06B78}" destId="{53D609EF-45C5-614D-90A2-E34254B6A812}" srcOrd="0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49C84939-E45E-8C4D-94EF-D7166D5CE79A}" type="presOf" srcId="{C657F7F3-E5E1-CC4E-8228-FE9500F5B145}" destId="{35441D11-21F9-DA4C-A8C7-42CE818C5C5A}" srcOrd="0" destOrd="0" presId="urn:microsoft.com/office/officeart/2005/8/layout/orgChart1"/>
    <dgm:cxn modelId="{895720EB-A417-5E48-ADD2-DEC9A72DD695}" type="presOf" srcId="{818DA14D-68FF-DF41-A0CC-BBD1F8CA3F9C}" destId="{F9DC968D-D51B-7648-8171-086B0764B3E1}" srcOrd="1" destOrd="0" presId="urn:microsoft.com/office/officeart/2005/8/layout/orgChart1"/>
    <dgm:cxn modelId="{670048CA-D634-B24F-9942-67D357BEA1C4}" type="presOf" srcId="{818DA14D-68FF-DF41-A0CC-BBD1F8CA3F9C}" destId="{357C2C2C-2BEB-9F4B-B506-9734E962C2D5}" srcOrd="0" destOrd="0" presId="urn:microsoft.com/office/officeart/2005/8/layout/orgChart1"/>
    <dgm:cxn modelId="{12B18658-A60C-1849-AEE4-D5CA6EDF5CCD}" type="presOf" srcId="{47FBA17D-7D02-1E44-A2F8-24C73272B7C9}" destId="{1758C973-8892-6241-A3A5-9E66F72C3BE2}" srcOrd="0" destOrd="0" presId="urn:microsoft.com/office/officeart/2005/8/layout/orgChart1"/>
    <dgm:cxn modelId="{54538D47-45C4-544F-9901-1A35B3E376B3}" type="presOf" srcId="{6F559577-26D4-D840-8329-CD97802ED89B}" destId="{D10F930F-259B-9D4C-9FDD-B1F77E991C9F}" srcOrd="1" destOrd="0" presId="urn:microsoft.com/office/officeart/2005/8/layout/orgChart1"/>
    <dgm:cxn modelId="{A9D076B1-3722-1C45-A16D-782D2268172E}" type="presOf" srcId="{4D393CCB-0393-3F4C-8340-CBB9510F2ABC}" destId="{5431EC42-6159-8C41-A695-139D62F7022B}" srcOrd="0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1C5D2DD7-99AA-174D-8C6B-1E5AF267852C}" type="presOf" srcId="{DDEBE4FE-75B8-014C-B09F-7B979B50FD36}" destId="{F5141610-2511-D943-AE5C-CACF3B775767}" srcOrd="0" destOrd="0" presId="urn:microsoft.com/office/officeart/2005/8/layout/orgChart1"/>
    <dgm:cxn modelId="{66D40D09-B808-4A46-A28F-45F282A31534}" type="presOf" srcId="{278C195B-5124-6B48-BB2C-B0EC3153866B}" destId="{1EE70D0E-FE10-4148-887D-E185E7239678}" srcOrd="0" destOrd="0" presId="urn:microsoft.com/office/officeart/2005/8/layout/orgChart1"/>
    <dgm:cxn modelId="{C5F028CB-02B4-5E4D-9C75-05C02DD13C43}" type="presOf" srcId="{DC9B3EF4-D7C3-A04E-A9EC-F98B8A79BF14}" destId="{00CEC982-89CB-F046-A8AE-61375C62D667}" srcOrd="0" destOrd="0" presId="urn:microsoft.com/office/officeart/2005/8/layout/orgChart1"/>
    <dgm:cxn modelId="{1D40796A-6427-F949-94EF-A98761CD5AAC}" type="presOf" srcId="{1DB6AB30-B906-6041-B196-971267A44D97}" destId="{DBD58A68-F34B-8047-9BD8-42CD58FF52EB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93BF6FB8-B756-1B48-A995-3CB0499526CD}" type="presOf" srcId="{4340EE3D-2976-AC48-A6CA-193E7C6EC31D}" destId="{6EE82CF5-8AC2-FD44-A34F-1931DA5FDF86}" srcOrd="0" destOrd="0" presId="urn:microsoft.com/office/officeart/2005/8/layout/orgChart1"/>
    <dgm:cxn modelId="{B951D5D8-1A51-3640-A9CF-591CD366247D}" type="presOf" srcId="{734F2258-539F-784C-A6F2-29A2FD807C32}" destId="{B84C0DA2-E0F2-D84F-BF94-98D2BFB1A0CE}" srcOrd="1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2BCC8DCF-2E6B-8F4A-8D55-08C8FA460ACB}" type="presOf" srcId="{4D393CCB-0393-3F4C-8340-CBB9510F2ABC}" destId="{A159CACB-B460-5A44-9D3E-90B66DCC60F2}" srcOrd="1" destOrd="0" presId="urn:microsoft.com/office/officeart/2005/8/layout/orgChart1"/>
    <dgm:cxn modelId="{08BD4666-0761-814C-B048-AC4378B61799}" type="presOf" srcId="{AA42F50E-B828-7249-ACED-4EAEE1CF602C}" destId="{630D7A3D-047E-9341-9CD2-AF94403EDC92}" srcOrd="1" destOrd="0" presId="urn:microsoft.com/office/officeart/2005/8/layout/orgChart1"/>
    <dgm:cxn modelId="{125B0C5A-4F92-A949-9109-CF9013F67AF9}" type="presParOf" srcId="{1758C973-8892-6241-A3A5-9E66F72C3BE2}" destId="{4EA1EFF2-F26C-7D43-8426-2C09814D430C}" srcOrd="0" destOrd="0" presId="urn:microsoft.com/office/officeart/2005/8/layout/orgChart1"/>
    <dgm:cxn modelId="{83E3D58F-29D1-7540-9FB3-5BEF062F79F0}" type="presParOf" srcId="{4EA1EFF2-F26C-7D43-8426-2C09814D430C}" destId="{0558BFA7-659B-B042-AA52-CB2299BBD727}" srcOrd="0" destOrd="0" presId="urn:microsoft.com/office/officeart/2005/8/layout/orgChart1"/>
    <dgm:cxn modelId="{D65FAE9B-F4C9-5C4E-97D7-E01196AF41F0}" type="presParOf" srcId="{0558BFA7-659B-B042-AA52-CB2299BBD727}" destId="{36A46D40-416A-4E4D-A486-5F99E8533230}" srcOrd="0" destOrd="0" presId="urn:microsoft.com/office/officeart/2005/8/layout/orgChart1"/>
    <dgm:cxn modelId="{4605420D-C5D3-8940-9E71-4A9CD156BB18}" type="presParOf" srcId="{0558BFA7-659B-B042-AA52-CB2299BBD727}" destId="{D10F930F-259B-9D4C-9FDD-B1F77E991C9F}" srcOrd="1" destOrd="0" presId="urn:microsoft.com/office/officeart/2005/8/layout/orgChart1"/>
    <dgm:cxn modelId="{5123F0AC-37C1-0643-8F6C-899FB15042E9}" type="presParOf" srcId="{4EA1EFF2-F26C-7D43-8426-2C09814D430C}" destId="{86E1DEA9-286E-144E-98F4-3146945D39D2}" srcOrd="1" destOrd="0" presId="urn:microsoft.com/office/officeart/2005/8/layout/orgChart1"/>
    <dgm:cxn modelId="{03DE50D1-9080-3F48-AE61-B12EC7562B4F}" type="presParOf" srcId="{86E1DEA9-286E-144E-98F4-3146945D39D2}" destId="{00CEC982-89CB-F046-A8AE-61375C62D667}" srcOrd="0" destOrd="0" presId="urn:microsoft.com/office/officeart/2005/8/layout/orgChart1"/>
    <dgm:cxn modelId="{535438FA-D93D-7B4E-99F7-8409A9B0CCE7}" type="presParOf" srcId="{86E1DEA9-286E-144E-98F4-3146945D39D2}" destId="{6306B431-ED79-2E41-AEE2-C717E10E7FD0}" srcOrd="1" destOrd="0" presId="urn:microsoft.com/office/officeart/2005/8/layout/orgChart1"/>
    <dgm:cxn modelId="{FCA11BC8-3D00-794B-BDEA-A858403FE1A4}" type="presParOf" srcId="{6306B431-ED79-2E41-AEE2-C717E10E7FD0}" destId="{D773463E-84E4-E542-B127-D99502ACAC2E}" srcOrd="0" destOrd="0" presId="urn:microsoft.com/office/officeart/2005/8/layout/orgChart1"/>
    <dgm:cxn modelId="{2D8E6504-5587-A54F-A343-E353869D1B43}" type="presParOf" srcId="{D773463E-84E4-E542-B127-D99502ACAC2E}" destId="{A48AC822-9A16-5A48-9818-2B50159E8E6E}" srcOrd="0" destOrd="0" presId="urn:microsoft.com/office/officeart/2005/8/layout/orgChart1"/>
    <dgm:cxn modelId="{4F2D8520-49F7-C949-BB91-FC070D2E52F3}" type="presParOf" srcId="{D773463E-84E4-E542-B127-D99502ACAC2E}" destId="{B92E8694-9CC0-1945-AF6C-F4F74699ADA4}" srcOrd="1" destOrd="0" presId="urn:microsoft.com/office/officeart/2005/8/layout/orgChart1"/>
    <dgm:cxn modelId="{54F86BFA-B3ED-674C-B642-A1F04221633A}" type="presParOf" srcId="{6306B431-ED79-2E41-AEE2-C717E10E7FD0}" destId="{63C04A9E-67AC-4A47-B877-90BF2EAF1641}" srcOrd="1" destOrd="0" presId="urn:microsoft.com/office/officeart/2005/8/layout/orgChart1"/>
    <dgm:cxn modelId="{D26AC116-947D-C447-8DE5-DAA533E5346A}" type="presParOf" srcId="{63C04A9E-67AC-4A47-B877-90BF2EAF1641}" destId="{DBD58A68-F34B-8047-9BD8-42CD58FF52EB}" srcOrd="0" destOrd="0" presId="urn:microsoft.com/office/officeart/2005/8/layout/orgChart1"/>
    <dgm:cxn modelId="{3AB65B5B-BA3D-A840-9A75-9B7118D95FD3}" type="presParOf" srcId="{63C04A9E-67AC-4A47-B877-90BF2EAF1641}" destId="{4EBF51D1-5DDA-1B49-84EB-1935760792B6}" srcOrd="1" destOrd="0" presId="urn:microsoft.com/office/officeart/2005/8/layout/orgChart1"/>
    <dgm:cxn modelId="{D6442F32-2ECB-7E43-B681-A3EF8C5F8B3B}" type="presParOf" srcId="{4EBF51D1-5DDA-1B49-84EB-1935760792B6}" destId="{0B7C4209-F44F-A04B-9020-AA6130C69994}" srcOrd="0" destOrd="0" presId="urn:microsoft.com/office/officeart/2005/8/layout/orgChart1"/>
    <dgm:cxn modelId="{689E2427-15C8-F942-B4CF-15B31D7223A0}" type="presParOf" srcId="{0B7C4209-F44F-A04B-9020-AA6130C69994}" destId="{D83036E6-9068-7A4E-9CF1-227A3EB7B3E2}" srcOrd="0" destOrd="0" presId="urn:microsoft.com/office/officeart/2005/8/layout/orgChart1"/>
    <dgm:cxn modelId="{266E99A5-19D8-0D49-80FE-6BDEC4031462}" type="presParOf" srcId="{0B7C4209-F44F-A04B-9020-AA6130C69994}" destId="{B84C0DA2-E0F2-D84F-BF94-98D2BFB1A0CE}" srcOrd="1" destOrd="0" presId="urn:microsoft.com/office/officeart/2005/8/layout/orgChart1"/>
    <dgm:cxn modelId="{AAF2233B-00BB-A64F-A208-845410E182C9}" type="presParOf" srcId="{4EBF51D1-5DDA-1B49-84EB-1935760792B6}" destId="{8EE9BC68-8E24-EA46-A675-95FB256D90B0}" srcOrd="1" destOrd="0" presId="urn:microsoft.com/office/officeart/2005/8/layout/orgChart1"/>
    <dgm:cxn modelId="{1E81EB3A-6B12-E24E-A6FF-BEFE1FD1E0EB}" type="presParOf" srcId="{8EE9BC68-8E24-EA46-A675-95FB256D90B0}" destId="{046A05AA-D058-DD4D-BB7A-8A15AAA3C24D}" srcOrd="0" destOrd="0" presId="urn:microsoft.com/office/officeart/2005/8/layout/orgChart1"/>
    <dgm:cxn modelId="{80615BE0-C65D-EF4A-BDA2-939B829157CC}" type="presParOf" srcId="{8EE9BC68-8E24-EA46-A675-95FB256D90B0}" destId="{9EE5F7E4-0789-4044-A729-9BF5987135AB}" srcOrd="1" destOrd="0" presId="urn:microsoft.com/office/officeart/2005/8/layout/orgChart1"/>
    <dgm:cxn modelId="{D6422022-E464-AE43-B855-5833046491BB}" type="presParOf" srcId="{9EE5F7E4-0789-4044-A729-9BF5987135AB}" destId="{4C614453-0C03-384D-996E-ECBD92A3EF99}" srcOrd="0" destOrd="0" presId="urn:microsoft.com/office/officeart/2005/8/layout/orgChart1"/>
    <dgm:cxn modelId="{FCA1694F-C92D-664C-BDA8-F5C818C06D88}" type="presParOf" srcId="{4C614453-0C03-384D-996E-ECBD92A3EF99}" destId="{357C2C2C-2BEB-9F4B-B506-9734E962C2D5}" srcOrd="0" destOrd="0" presId="urn:microsoft.com/office/officeart/2005/8/layout/orgChart1"/>
    <dgm:cxn modelId="{02D2ED00-378C-4940-A467-E7C9BF762B6B}" type="presParOf" srcId="{4C614453-0C03-384D-996E-ECBD92A3EF99}" destId="{F9DC968D-D51B-7648-8171-086B0764B3E1}" srcOrd="1" destOrd="0" presId="urn:microsoft.com/office/officeart/2005/8/layout/orgChart1"/>
    <dgm:cxn modelId="{05E2E6C2-BDC8-2F4C-932A-27C5167BAA19}" type="presParOf" srcId="{9EE5F7E4-0789-4044-A729-9BF5987135AB}" destId="{596A388D-60A9-6946-92A1-0CEB24B6649B}" srcOrd="1" destOrd="0" presId="urn:microsoft.com/office/officeart/2005/8/layout/orgChart1"/>
    <dgm:cxn modelId="{8BFADCB6-FCE4-B943-83B5-7CB83B48A900}" type="presParOf" srcId="{596A388D-60A9-6946-92A1-0CEB24B6649B}" destId="{53D609EF-45C5-614D-90A2-E34254B6A812}" srcOrd="0" destOrd="0" presId="urn:microsoft.com/office/officeart/2005/8/layout/orgChart1"/>
    <dgm:cxn modelId="{083A1D52-5383-0546-835C-565F135167CE}" type="presParOf" srcId="{596A388D-60A9-6946-92A1-0CEB24B6649B}" destId="{C8609417-2A5E-1348-AF7F-345FCE84BB6E}" srcOrd="1" destOrd="0" presId="urn:microsoft.com/office/officeart/2005/8/layout/orgChart1"/>
    <dgm:cxn modelId="{19EE69FF-551D-034F-9EFC-4A4F09FFD09D}" type="presParOf" srcId="{C8609417-2A5E-1348-AF7F-345FCE84BB6E}" destId="{0E4D4703-0DAA-FD43-B524-32CF62BF94D1}" srcOrd="0" destOrd="0" presId="urn:microsoft.com/office/officeart/2005/8/layout/orgChart1"/>
    <dgm:cxn modelId="{D80E55FF-8DD3-E544-AC69-A9E2CE7E8893}" type="presParOf" srcId="{0E4D4703-0DAA-FD43-B524-32CF62BF94D1}" destId="{5AE5246B-CC61-EB44-B601-F61E3D9B0FE5}" srcOrd="0" destOrd="0" presId="urn:microsoft.com/office/officeart/2005/8/layout/orgChart1"/>
    <dgm:cxn modelId="{EDCC1E94-228F-4A47-A36B-0195C54E0ADC}" type="presParOf" srcId="{0E4D4703-0DAA-FD43-B524-32CF62BF94D1}" destId="{82EB4ACB-B00B-0047-BCD8-C9F446545DA7}" srcOrd="1" destOrd="0" presId="urn:microsoft.com/office/officeart/2005/8/layout/orgChart1"/>
    <dgm:cxn modelId="{7524E3DF-400A-FC44-8B26-4027E48013E7}" type="presParOf" srcId="{C8609417-2A5E-1348-AF7F-345FCE84BB6E}" destId="{9AA01C4C-9984-3744-B8DE-8F46FA2E7CF8}" srcOrd="1" destOrd="0" presId="urn:microsoft.com/office/officeart/2005/8/layout/orgChart1"/>
    <dgm:cxn modelId="{11561776-6557-7045-8327-93B80EAC9951}" type="presParOf" srcId="{9AA01C4C-9984-3744-B8DE-8F46FA2E7CF8}" destId="{35441D11-21F9-DA4C-A8C7-42CE818C5C5A}" srcOrd="0" destOrd="0" presId="urn:microsoft.com/office/officeart/2005/8/layout/orgChart1"/>
    <dgm:cxn modelId="{466A4DC3-4CDD-F54C-8D57-CF8CF865506D}" type="presParOf" srcId="{9AA01C4C-9984-3744-B8DE-8F46FA2E7CF8}" destId="{23A4C88C-7806-F44D-954B-3F750925A150}" srcOrd="1" destOrd="0" presId="urn:microsoft.com/office/officeart/2005/8/layout/orgChart1"/>
    <dgm:cxn modelId="{553372AB-FD67-1147-B80A-0DD41529E77B}" type="presParOf" srcId="{23A4C88C-7806-F44D-954B-3F750925A150}" destId="{8E56CAA9-C5CC-A44F-8FA8-E6BDC4238A25}" srcOrd="0" destOrd="0" presId="urn:microsoft.com/office/officeart/2005/8/layout/orgChart1"/>
    <dgm:cxn modelId="{74B2ECB8-F905-4446-8E6E-6BD7D81380C3}" type="presParOf" srcId="{8E56CAA9-C5CC-A44F-8FA8-E6BDC4238A25}" destId="{809E3AB9-2A07-BA4B-8FA0-2AE922E39860}" srcOrd="0" destOrd="0" presId="urn:microsoft.com/office/officeart/2005/8/layout/orgChart1"/>
    <dgm:cxn modelId="{0A2A55D1-27A3-6344-883F-3D423403F45D}" type="presParOf" srcId="{8E56CAA9-C5CC-A44F-8FA8-E6BDC4238A25}" destId="{630D7A3D-047E-9341-9CD2-AF94403EDC92}" srcOrd="1" destOrd="0" presId="urn:microsoft.com/office/officeart/2005/8/layout/orgChart1"/>
    <dgm:cxn modelId="{27BA8971-99BD-6F4B-A116-2128A213DDEA}" type="presParOf" srcId="{23A4C88C-7806-F44D-954B-3F750925A150}" destId="{8A6E0A49-6504-C142-B81B-F452EFA4A0F8}" srcOrd="1" destOrd="0" presId="urn:microsoft.com/office/officeart/2005/8/layout/orgChart1"/>
    <dgm:cxn modelId="{631AF646-FBB5-CB47-A11E-ECFAF06BA6F8}" type="presParOf" srcId="{23A4C88C-7806-F44D-954B-3F750925A150}" destId="{873FE525-44F2-9147-9C5E-105246DC9151}" srcOrd="2" destOrd="0" presId="urn:microsoft.com/office/officeart/2005/8/layout/orgChart1"/>
    <dgm:cxn modelId="{0EA883CB-DDDD-0D4A-B1A7-B644430BC773}" type="presParOf" srcId="{C8609417-2A5E-1348-AF7F-345FCE84BB6E}" destId="{2E189789-0B87-0044-9C58-CDA950E4E19D}" srcOrd="2" destOrd="0" presId="urn:microsoft.com/office/officeart/2005/8/layout/orgChart1"/>
    <dgm:cxn modelId="{E17107B1-A69A-614B-A892-F8217F084A03}" type="presParOf" srcId="{9EE5F7E4-0789-4044-A729-9BF5987135AB}" destId="{10C0CCF1-6AB8-1249-B220-4188D311B1CA}" srcOrd="2" destOrd="0" presId="urn:microsoft.com/office/officeart/2005/8/layout/orgChart1"/>
    <dgm:cxn modelId="{A79A6220-B029-4A4C-ABE5-D911EB7F6CF9}" type="presParOf" srcId="{4EBF51D1-5DDA-1B49-84EB-1935760792B6}" destId="{58430CDD-ABFB-B24F-9087-0562C51B7AB3}" srcOrd="2" destOrd="0" presId="urn:microsoft.com/office/officeart/2005/8/layout/orgChart1"/>
    <dgm:cxn modelId="{0BE48F50-0857-DB45-96A9-E41393ADBD17}" type="presParOf" srcId="{63C04A9E-67AC-4A47-B877-90BF2EAF1641}" destId="{F5141610-2511-D943-AE5C-CACF3B775767}" srcOrd="2" destOrd="0" presId="urn:microsoft.com/office/officeart/2005/8/layout/orgChart1"/>
    <dgm:cxn modelId="{5CF5CA06-A087-FD43-9726-9972DEAE6C6F}" type="presParOf" srcId="{63C04A9E-67AC-4A47-B877-90BF2EAF1641}" destId="{FFA4F3C0-E50B-DD4F-A475-84AA04FA2711}" srcOrd="3" destOrd="0" presId="urn:microsoft.com/office/officeart/2005/8/layout/orgChart1"/>
    <dgm:cxn modelId="{50D65E48-2CA1-874D-8FBC-6B4934A1D073}" type="presParOf" srcId="{FFA4F3C0-E50B-DD4F-A475-84AA04FA2711}" destId="{4CC66C19-8684-5340-BAD7-B3CED4462F0A}" srcOrd="0" destOrd="0" presId="urn:microsoft.com/office/officeart/2005/8/layout/orgChart1"/>
    <dgm:cxn modelId="{88243E17-F991-F648-B34B-7AE26278837E}" type="presParOf" srcId="{4CC66C19-8684-5340-BAD7-B3CED4462F0A}" destId="{6EE82CF5-8AC2-FD44-A34F-1931DA5FDF86}" srcOrd="0" destOrd="0" presId="urn:microsoft.com/office/officeart/2005/8/layout/orgChart1"/>
    <dgm:cxn modelId="{77BE8BB7-80BE-4C46-87B1-F92FE2EEDA29}" type="presParOf" srcId="{4CC66C19-8684-5340-BAD7-B3CED4462F0A}" destId="{DE955B0C-772F-C947-92F9-2656EB00ECAC}" srcOrd="1" destOrd="0" presId="urn:microsoft.com/office/officeart/2005/8/layout/orgChart1"/>
    <dgm:cxn modelId="{BA8915D7-4A3A-1949-8A53-324E86A33DF9}" type="presParOf" srcId="{FFA4F3C0-E50B-DD4F-A475-84AA04FA2711}" destId="{34955487-63EC-0E40-8ACF-EFFB5EA710CB}" srcOrd="1" destOrd="0" presId="urn:microsoft.com/office/officeart/2005/8/layout/orgChart1"/>
    <dgm:cxn modelId="{0FFFC224-CEEB-7D41-A91B-19182AD39A9F}" type="presParOf" srcId="{34955487-63EC-0E40-8ACF-EFFB5EA710CB}" destId="{1EE70D0E-FE10-4148-887D-E185E7239678}" srcOrd="0" destOrd="0" presId="urn:microsoft.com/office/officeart/2005/8/layout/orgChart1"/>
    <dgm:cxn modelId="{4C30B594-F6C3-6846-812D-FDE1EBA48042}" type="presParOf" srcId="{34955487-63EC-0E40-8ACF-EFFB5EA710CB}" destId="{2D724FBC-AD55-AB42-941B-4377757B3752}" srcOrd="1" destOrd="0" presId="urn:microsoft.com/office/officeart/2005/8/layout/orgChart1"/>
    <dgm:cxn modelId="{286D873D-57E4-F74A-8A9F-0E551E1658F5}" type="presParOf" srcId="{2D724FBC-AD55-AB42-941B-4377757B3752}" destId="{3089938F-8EAA-AA48-A7DF-6BCB892CC07D}" srcOrd="0" destOrd="0" presId="urn:microsoft.com/office/officeart/2005/8/layout/orgChart1"/>
    <dgm:cxn modelId="{81DF2169-12A4-4B45-8B29-F125C6826C49}" type="presParOf" srcId="{3089938F-8EAA-AA48-A7DF-6BCB892CC07D}" destId="{5431EC42-6159-8C41-A695-139D62F7022B}" srcOrd="0" destOrd="0" presId="urn:microsoft.com/office/officeart/2005/8/layout/orgChart1"/>
    <dgm:cxn modelId="{C58EB484-C1DB-CB47-BAE7-B7499BF56DD5}" type="presParOf" srcId="{3089938F-8EAA-AA48-A7DF-6BCB892CC07D}" destId="{A159CACB-B460-5A44-9D3E-90B66DCC60F2}" srcOrd="1" destOrd="0" presId="urn:microsoft.com/office/officeart/2005/8/layout/orgChart1"/>
    <dgm:cxn modelId="{CBAB9DD7-8446-DD43-81AC-9A5121DF614A}" type="presParOf" srcId="{2D724FBC-AD55-AB42-941B-4377757B3752}" destId="{8F640778-087C-B340-B1A8-D7957F0C270E}" srcOrd="1" destOrd="0" presId="urn:microsoft.com/office/officeart/2005/8/layout/orgChart1"/>
    <dgm:cxn modelId="{BEA468A6-7268-0541-A6B1-127AFCAEACC6}" type="presParOf" srcId="{2D724FBC-AD55-AB42-941B-4377757B3752}" destId="{9D65A4CC-16B3-3649-BA85-7B0220750392}" srcOrd="2" destOrd="0" presId="urn:microsoft.com/office/officeart/2005/8/layout/orgChart1"/>
    <dgm:cxn modelId="{E94ADB78-5FD9-1646-94CF-D3373EA4C0C4}" type="presParOf" srcId="{FFA4F3C0-E50B-DD4F-A475-84AA04FA2711}" destId="{E294DE74-59C0-8946-BB19-A1B42508198F}" srcOrd="2" destOrd="0" presId="urn:microsoft.com/office/officeart/2005/8/layout/orgChart1"/>
    <dgm:cxn modelId="{D8AF8AA1-2546-164B-9586-D8CD7A7A9DD4}" type="presParOf" srcId="{6306B431-ED79-2E41-AEE2-C717E10E7FD0}" destId="{DC779E13-90B3-A446-B31F-CA16615AF607}" srcOrd="2" destOrd="0" presId="urn:microsoft.com/office/officeart/2005/8/layout/orgChart1"/>
    <dgm:cxn modelId="{345E47BA-CB80-F043-A1DB-A5D8361C05FD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958052" y="2215787"/>
          <a:ext cx="91440" cy="1860580"/>
        </a:xfrm>
        <a:custGeom>
          <a:avLst/>
          <a:gdLst/>
          <a:ahLst/>
          <a:cxnLst/>
          <a:rect l="0" t="0" r="0" b="0"/>
          <a:pathLst>
            <a:path>
              <a:moveTo>
                <a:pt x="69882" y="0"/>
              </a:moveTo>
              <a:lnTo>
                <a:pt x="45720" y="1860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1527749" y="1184039"/>
          <a:ext cx="2348377" cy="367663"/>
        </a:xfrm>
        <a:custGeom>
          <a:avLst/>
          <a:gdLst/>
          <a:ahLst/>
          <a:cxnLst/>
          <a:rect l="0" t="0" r="0" b="0"/>
          <a:pathLst>
            <a:path>
              <a:moveTo>
                <a:pt x="2348377" y="0"/>
              </a:moveTo>
              <a:lnTo>
                <a:pt x="2348377" y="254263"/>
              </a:lnTo>
              <a:lnTo>
                <a:pt x="0" y="254263"/>
              </a:lnTo>
              <a:lnTo>
                <a:pt x="0" y="367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5554453" y="3767143"/>
          <a:ext cx="222277" cy="456233"/>
        </a:xfrm>
        <a:custGeom>
          <a:avLst/>
          <a:gdLst/>
          <a:ahLst/>
          <a:cxnLst/>
          <a:rect l="0" t="0" r="0" b="0"/>
          <a:pathLst>
            <a:path>
              <a:moveTo>
                <a:pt x="222277" y="0"/>
              </a:moveTo>
              <a:lnTo>
                <a:pt x="222277" y="456233"/>
              </a:lnTo>
              <a:lnTo>
                <a:pt x="0" y="45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6277221" y="2921370"/>
          <a:ext cx="91440" cy="238355"/>
        </a:xfrm>
        <a:custGeom>
          <a:avLst/>
          <a:gdLst/>
          <a:ahLst/>
          <a:cxnLst/>
          <a:rect l="0" t="0" r="0" b="0"/>
          <a:pathLst>
            <a:path>
              <a:moveTo>
                <a:pt x="52113" y="0"/>
              </a:moveTo>
              <a:lnTo>
                <a:pt x="52113" y="124955"/>
              </a:lnTo>
              <a:lnTo>
                <a:pt x="45720" y="124955"/>
              </a:lnTo>
              <a:lnTo>
                <a:pt x="45720" y="2383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6283614" y="2122065"/>
          <a:ext cx="91440" cy="236859"/>
        </a:xfrm>
        <a:custGeom>
          <a:avLst/>
          <a:gdLst/>
          <a:ahLst/>
          <a:cxnLst/>
          <a:rect l="0" t="0" r="0" b="0"/>
          <a:pathLst>
            <a:path>
              <a:moveTo>
                <a:pt x="49186" y="0"/>
              </a:moveTo>
              <a:lnTo>
                <a:pt x="49186" y="123459"/>
              </a:lnTo>
              <a:lnTo>
                <a:pt x="45720" y="123459"/>
              </a:lnTo>
              <a:lnTo>
                <a:pt x="45720" y="236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3876127" y="1184039"/>
          <a:ext cx="2456674" cy="37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12"/>
              </a:lnTo>
              <a:lnTo>
                <a:pt x="2456674" y="256612"/>
              </a:lnTo>
              <a:lnTo>
                <a:pt x="2456674" y="370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3817490" y="541505"/>
          <a:ext cx="91440" cy="102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8636" y="0"/>
              </a:lnTo>
              <a:lnTo>
                <a:pt x="58636" y="102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3323212" y="1507"/>
          <a:ext cx="1079996" cy="5399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Scrape</a:t>
          </a:r>
          <a:endParaRPr lang="en-US" sz="1300" kern="1200" dirty="0"/>
        </a:p>
      </dsp:txBody>
      <dsp:txXfrm>
        <a:off x="3323212" y="1507"/>
        <a:ext cx="1079996" cy="539998"/>
      </dsp:txXfrm>
    </dsp:sp>
    <dsp:sp modelId="{A48AC822-9A16-5A48-9818-2B50159E8E6E}">
      <dsp:nvSpPr>
        <dsp:cNvPr id="0" name=""/>
        <dsp:cNvSpPr/>
      </dsp:nvSpPr>
      <dsp:spPr>
        <a:xfrm>
          <a:off x="3336128" y="644040"/>
          <a:ext cx="1079996" cy="539998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Clean and Prep</a:t>
          </a:r>
          <a:endParaRPr lang="en-US" sz="1300" kern="1200" dirty="0"/>
        </a:p>
      </dsp:txBody>
      <dsp:txXfrm>
        <a:off x="3336128" y="644040"/>
        <a:ext cx="1079996" cy="539998"/>
      </dsp:txXfrm>
    </dsp:sp>
    <dsp:sp modelId="{D83036E6-9068-7A4E-9CF1-227A3EB7B3E2}">
      <dsp:nvSpPr>
        <dsp:cNvPr id="0" name=""/>
        <dsp:cNvSpPr/>
      </dsp:nvSpPr>
      <dsp:spPr>
        <a:xfrm>
          <a:off x="5631035" y="1554051"/>
          <a:ext cx="1403531" cy="568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Scrape into N-Gram Phrases</a:t>
          </a:r>
          <a:endParaRPr lang="en-US" sz="1300" kern="1200" dirty="0"/>
        </a:p>
      </dsp:txBody>
      <dsp:txXfrm>
        <a:off x="5631035" y="1554051"/>
        <a:ext cx="1403531" cy="568013"/>
      </dsp:txXfrm>
    </dsp:sp>
    <dsp:sp modelId="{357C2C2C-2BEB-9F4B-B506-9734E962C2D5}">
      <dsp:nvSpPr>
        <dsp:cNvPr id="0" name=""/>
        <dsp:cNvSpPr/>
      </dsp:nvSpPr>
      <dsp:spPr>
        <a:xfrm>
          <a:off x="5629507" y="2358924"/>
          <a:ext cx="1399654" cy="562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Count Frequency of N-Grams </a:t>
          </a:r>
          <a:endParaRPr lang="en-US" sz="1300" kern="1200" dirty="0"/>
        </a:p>
      </dsp:txBody>
      <dsp:txXfrm>
        <a:off x="5629507" y="2358924"/>
        <a:ext cx="1399654" cy="562446"/>
      </dsp:txXfrm>
    </dsp:sp>
    <dsp:sp modelId="{5AE5246B-CC61-EB44-B601-F61E3D9B0FE5}">
      <dsp:nvSpPr>
        <dsp:cNvPr id="0" name=""/>
        <dsp:cNvSpPr/>
      </dsp:nvSpPr>
      <dsp:spPr>
        <a:xfrm>
          <a:off x="5640178" y="3159726"/>
          <a:ext cx="1365526" cy="607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 top 1000 results</a:t>
          </a:r>
          <a:endParaRPr lang="en-US" sz="1300" kern="1200" dirty="0"/>
        </a:p>
      </dsp:txBody>
      <dsp:txXfrm>
        <a:off x="5640178" y="3159726"/>
        <a:ext cx="1365526" cy="607417"/>
      </dsp:txXfrm>
    </dsp:sp>
    <dsp:sp modelId="{809E3AB9-2A07-BA4B-8FA0-2AE922E39860}">
      <dsp:nvSpPr>
        <dsp:cNvPr id="0" name=""/>
        <dsp:cNvSpPr/>
      </dsp:nvSpPr>
      <dsp:spPr>
        <a:xfrm>
          <a:off x="4474456" y="3953378"/>
          <a:ext cx="1079996" cy="53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 Analysis</a:t>
          </a:r>
          <a:endParaRPr lang="en-US" sz="1300" kern="1200" dirty="0"/>
        </a:p>
      </dsp:txBody>
      <dsp:txXfrm>
        <a:off x="4474456" y="3953378"/>
        <a:ext cx="1079996" cy="539998"/>
      </dsp:txXfrm>
    </dsp:sp>
    <dsp:sp modelId="{6EE82CF5-8AC2-FD44-A34F-1931DA5FDF86}">
      <dsp:nvSpPr>
        <dsp:cNvPr id="0" name=""/>
        <dsp:cNvSpPr/>
      </dsp:nvSpPr>
      <dsp:spPr>
        <a:xfrm>
          <a:off x="902982" y="1551702"/>
          <a:ext cx="1249534" cy="664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Pull Skills from DB</a:t>
          </a:r>
          <a:endParaRPr lang="en-US" sz="1300" kern="1200" dirty="0"/>
        </a:p>
      </dsp:txBody>
      <dsp:txXfrm>
        <a:off x="902982" y="1551702"/>
        <a:ext cx="1249534" cy="664084"/>
      </dsp:txXfrm>
    </dsp:sp>
    <dsp:sp modelId="{5431EC42-6159-8C41-A695-139D62F7022B}">
      <dsp:nvSpPr>
        <dsp:cNvPr id="0" name=""/>
        <dsp:cNvSpPr/>
      </dsp:nvSpPr>
      <dsp:spPr>
        <a:xfrm>
          <a:off x="1003772" y="3756554"/>
          <a:ext cx="1319065" cy="639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Count Frequency of  Skill </a:t>
          </a:r>
          <a:r>
            <a:rPr lang="en-US" sz="1300" kern="1200" dirty="0" err="1" smtClean="0"/>
            <a:t>Occurences</a:t>
          </a:r>
          <a:endParaRPr lang="en-US" sz="1300" kern="1200" dirty="0"/>
        </a:p>
      </dsp:txBody>
      <dsp:txXfrm>
        <a:off x="1003772" y="3756554"/>
        <a:ext cx="1319065" cy="639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255356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CUNY HR 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Consultants</a:t>
            </a: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59414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28512"/>
            <a:ext cx="9601200" cy="536718"/>
          </a:xfrm>
        </p:spPr>
        <p:txBody>
          <a:bodyPr/>
          <a:lstStyle/>
          <a:p>
            <a:r>
              <a:rPr lang="en-US" dirty="0"/>
              <a:t>Identifying Top Talent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09946"/>
            <a:ext cx="9601200" cy="47605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As one of the top sourcing firms in the field of Data Science, CUNY HR Consultants has been retained by E-Corp to assist in their search for a Chief Data Scientist.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To this end, CUNY HR Consultants is conducting an in-depth study of the most valuable Data Science skills keywords.  </a:t>
            </a:r>
          </a:p>
        </p:txBody>
      </p:sp>
    </p:spTree>
    <p:extLst>
      <p:ext uri="{BB962C8B-B14F-4D97-AF65-F5344CB8AC3E}">
        <p14:creationId xmlns:p14="http://schemas.microsoft.com/office/powerpoint/2010/main" val="35804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28512"/>
            <a:ext cx="9601200" cy="536718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dirty="0"/>
              <a:t>Walt Wells – Word </a:t>
            </a:r>
            <a:r>
              <a:rPr lang="en-US" dirty="0" smtClean="0"/>
              <a:t>Counts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Liam </a:t>
            </a:r>
            <a:r>
              <a:rPr lang="en-US" dirty="0"/>
              <a:t>Byrne – Indeed </a:t>
            </a:r>
            <a:r>
              <a:rPr lang="en-US" dirty="0" smtClean="0"/>
              <a:t>Scraping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Ravi Kothari – Indeed </a:t>
            </a:r>
            <a:r>
              <a:rPr lang="en-US" dirty="0" smtClean="0"/>
              <a:t>Scraping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Dmitriy</a:t>
            </a:r>
            <a:r>
              <a:rPr lang="en-US" dirty="0"/>
              <a:t> </a:t>
            </a:r>
            <a:r>
              <a:rPr lang="en-US" dirty="0" err="1"/>
              <a:t>Vecheruk</a:t>
            </a:r>
            <a:r>
              <a:rPr lang="en-US" dirty="0"/>
              <a:t> – Word Counts, Word Cloud</a:t>
            </a:r>
          </a:p>
          <a:p>
            <a:pPr>
              <a:spcBef>
                <a:spcPts val="0"/>
              </a:spcBef>
            </a:pPr>
            <a:r>
              <a:rPr lang="en-US" dirty="0" err="1"/>
              <a:t>Oluwakemi</a:t>
            </a:r>
            <a:r>
              <a:rPr lang="en-US" dirty="0"/>
              <a:t> </a:t>
            </a:r>
            <a:r>
              <a:rPr lang="en-US" dirty="0" err="1"/>
              <a:t>Oomotunde</a:t>
            </a:r>
            <a:r>
              <a:rPr lang="en-US" dirty="0"/>
              <a:t> – Domain SME</a:t>
            </a:r>
          </a:p>
          <a:p>
            <a:pPr>
              <a:spcBef>
                <a:spcPts val="0"/>
              </a:spcBef>
            </a:pPr>
            <a:r>
              <a:rPr lang="en-US" dirty="0"/>
              <a:t>Todd </a:t>
            </a:r>
            <a:r>
              <a:rPr lang="en-US" dirty="0" err="1"/>
              <a:t>Weigel</a:t>
            </a:r>
            <a:r>
              <a:rPr lang="en-US" dirty="0"/>
              <a:t> – Stored Procedures</a:t>
            </a:r>
          </a:p>
          <a:p>
            <a:pPr>
              <a:spcBef>
                <a:spcPts val="0"/>
              </a:spcBef>
            </a:pPr>
            <a:r>
              <a:rPr lang="en-US" dirty="0"/>
              <a:t>Ahmed </a:t>
            </a:r>
            <a:r>
              <a:rPr lang="en-US" dirty="0" err="1"/>
              <a:t>Sajjad</a:t>
            </a:r>
            <a:r>
              <a:rPr lang="en-US" dirty="0"/>
              <a:t> – Database Creation</a:t>
            </a:r>
          </a:p>
          <a:p>
            <a:pPr>
              <a:spcBef>
                <a:spcPts val="0"/>
              </a:spcBef>
            </a:pPr>
            <a:r>
              <a:rPr lang="en-US" dirty="0"/>
              <a:t>Brandon O’Hara – Visualizations</a:t>
            </a:r>
          </a:p>
          <a:p>
            <a:pPr>
              <a:spcBef>
                <a:spcPts val="0"/>
              </a:spcBef>
            </a:pPr>
            <a:r>
              <a:rPr lang="en-US" dirty="0"/>
              <a:t>Luisa Velasco – Database Scripts</a:t>
            </a:r>
          </a:p>
          <a:p>
            <a:pPr>
              <a:spcBef>
                <a:spcPts val="0"/>
              </a:spcBef>
            </a:pPr>
            <a:r>
              <a:rPr lang="en-US" dirty="0"/>
              <a:t>Luis </a:t>
            </a:r>
            <a:r>
              <a:rPr lang="en-US" dirty="0" err="1"/>
              <a:t>Calleja</a:t>
            </a:r>
            <a:r>
              <a:rPr lang="en-US" dirty="0"/>
              <a:t> – </a:t>
            </a:r>
            <a:r>
              <a:rPr lang="en-US" dirty="0" err="1"/>
              <a:t>RMarkdown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Leland Randles – Documentation</a:t>
            </a:r>
          </a:p>
          <a:p>
            <a:pPr>
              <a:spcBef>
                <a:spcPts val="0"/>
              </a:spcBef>
            </a:pPr>
            <a:r>
              <a:rPr lang="en-US" dirty="0"/>
              <a:t>Alexander Low – QA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648682"/>
          </a:xfrm>
        </p:spPr>
        <p:txBody>
          <a:bodyPr/>
          <a:lstStyle/>
          <a:p>
            <a:r>
              <a:rPr lang="en-US" dirty="0"/>
              <a:t>(Data collection and storage?!?)</a:t>
            </a:r>
          </a:p>
        </p:txBody>
      </p:sp>
    </p:spTree>
    <p:extLst>
      <p:ext uri="{BB962C8B-B14F-4D97-AF65-F5344CB8AC3E}">
        <p14:creationId xmlns:p14="http://schemas.microsoft.com/office/powerpoint/2010/main" val="12921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 smtClean="0"/>
              <a:t>Parsing Skills:  </a:t>
            </a:r>
            <a:r>
              <a:rPr lang="en-US" smtClean="0"/>
              <a:t>Two Approaches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SME populates DB with a list of important skills.    </a:t>
            </a:r>
            <a:endParaRPr 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Perform cluster analysis on counts to show relationships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83" y="523741"/>
            <a:ext cx="8412811" cy="623316"/>
          </a:xfrm>
        </p:spPr>
        <p:txBody>
          <a:bodyPr>
            <a:normAutofit/>
          </a:bodyPr>
          <a:lstStyle/>
          <a:p>
            <a:r>
              <a:rPr lang="en-US" dirty="0"/>
              <a:t>Parsing Skills:   Unsupervised v. Supervised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85234618"/>
              </p:ext>
            </p:extLst>
          </p:nvPr>
        </p:nvGraphicFramePr>
        <p:xfrm>
          <a:off x="630195" y="1403607"/>
          <a:ext cx="7812216" cy="449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2013" y="2457152"/>
            <a:ext cx="18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685233" y="245715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Unsupervised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26385" y="5693376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Skills!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48" y="3986900"/>
            <a:ext cx="598075" cy="6600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35546" y="2645936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</a:t>
            </a:r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43889" y="4981312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</a:t>
            </a:r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went”</a:t>
            </a:r>
          </a:p>
          <a:p>
            <a:pPr algn="ctr"/>
            <a:r>
              <a:rPr 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93496" y="3762533"/>
            <a:ext cx="1460357" cy="54479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76598" y="4726330"/>
            <a:ext cx="861630" cy="68344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36303" y="4429177"/>
            <a:ext cx="1584773" cy="442189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30" name="Straight Arrow Connector 29"/>
          <p:cNvCxnSpPr>
            <a:stCxn id="13" idx="2"/>
            <a:endCxn id="29" idx="0"/>
          </p:cNvCxnSpPr>
          <p:nvPr/>
        </p:nvCxnSpPr>
        <p:spPr>
          <a:xfrm>
            <a:off x="8908094" y="3353822"/>
            <a:ext cx="225069" cy="552135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14" idx="0"/>
          </p:cNvCxnSpPr>
          <p:nvPr/>
        </p:nvCxnSpPr>
        <p:spPr>
          <a:xfrm flipH="1">
            <a:off x="8616437" y="4429177"/>
            <a:ext cx="516726" cy="552135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00769" y="1450667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6" y="784192"/>
            <a:ext cx="8046720" cy="3250480"/>
          </a:xfrm>
        </p:spPr>
        <p:txBody>
          <a:bodyPr>
            <a:normAutofit/>
          </a:bodyPr>
          <a:lstStyle/>
          <a:p>
            <a:r>
              <a:rPr lang="en-US" dirty="0" smtClean="0"/>
              <a:t>(Clustering Results Overview)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6" y="784192"/>
            <a:ext cx="8046720" cy="3250480"/>
          </a:xfrm>
        </p:spPr>
        <p:txBody>
          <a:bodyPr>
            <a:normAutofit/>
          </a:bodyPr>
          <a:lstStyle/>
          <a:p>
            <a:r>
              <a:rPr lang="en-US" dirty="0"/>
              <a:t>(Brandon presents on Tableau visualizations)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Embedded Tableau here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72982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333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Berlin Sans FB</vt:lpstr>
      <vt:lpstr>Book Antiqua</vt:lpstr>
      <vt:lpstr>Arial</vt:lpstr>
      <vt:lpstr>Sales Direction 16X9</vt:lpstr>
      <vt:lpstr>CUNY HR  Consultants</vt:lpstr>
      <vt:lpstr>Identifying Top Talent</vt:lpstr>
      <vt:lpstr>Team</vt:lpstr>
      <vt:lpstr>(Data collection and storage?!?)</vt:lpstr>
      <vt:lpstr>Parsing Skills:  Two Approaches</vt:lpstr>
      <vt:lpstr>Parsing Skills:   Unsupervised v. Supervised</vt:lpstr>
      <vt:lpstr>(Clustering Results Overview)   </vt:lpstr>
      <vt:lpstr>(Brandon presents on Tableau visualizations)   Embedded Tableau here  </vt:lpstr>
      <vt:lpstr>Title and Content Layout with Chart</vt:lpstr>
      <vt:lpstr>Two Content Layout with Table</vt:lpstr>
      <vt:lpstr>Title and Content Layout with SmartArt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2016-10-17T23:09:15Z</dcterms:created>
  <dcterms:modified xsi:type="dcterms:W3CDTF">2016-10-22T16:18:51Z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