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69" r:id="rId3"/>
  </p:sldMasterIdLst>
  <p:notesMasterIdLst>
    <p:notesMasterId r:id="rId8"/>
  </p:notesMasterIdLst>
  <p:sldIdLst>
    <p:sldId id="708" r:id="rId4"/>
    <p:sldId id="720" r:id="rId5"/>
    <p:sldId id="721" r:id="rId6"/>
    <p:sldId id="722" r:id="rId7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08"/>
            <p14:sldId id="720"/>
            <p14:sldId id="721"/>
            <p14:sldId id="7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nch, Brian" initials="FB" lastIdx="1" clrIdx="0">
    <p:extLst>
      <p:ext uri="{19B8F6BF-5375-455C-9EA6-DF929625EA0E}">
        <p15:presenceInfo xmlns:p15="http://schemas.microsoft.com/office/powerpoint/2012/main" userId="French, Br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0" autoAdjust="0"/>
    <p:restoredTop sz="90955" autoAdjust="0"/>
  </p:normalViewPr>
  <p:slideViewPr>
    <p:cSldViewPr>
      <p:cViewPr varScale="1">
        <p:scale>
          <a:sx n="137" d="100"/>
          <a:sy n="137" d="100"/>
        </p:scale>
        <p:origin x="17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4/29/2020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478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438150"/>
            <a:ext cx="822960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Overview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76200" y="1123950"/>
            <a:ext cx="4648200" cy="3581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Wanted to address logistics of repair procedures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Previous literature doesn’t address road network in conjunction with power grid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Need to assess importance of coordinating repairs for effective power restoration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1026" name="Picture 2" descr="Image result for downed power line flooded road">
            <a:extLst>
              <a:ext uri="{FF2B5EF4-FFF2-40B4-BE49-F238E27FC236}">
                <a16:creationId xmlns:a16="http://schemas.microsoft.com/office/drawing/2014/main" id="{A19D3B56-6212-4700-A1B2-65DD3960D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4" r="7912"/>
          <a:stretch/>
        </p:blipFill>
        <p:spPr bwMode="auto">
          <a:xfrm>
            <a:off x="4876800" y="644843"/>
            <a:ext cx="403860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67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19E9-E694-4BD5-913D-21316162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Interacting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1CE8-BDD5-4066-9735-58833CC8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Can’t solve together—</a:t>
            </a:r>
            <a:r>
              <a:rPr lang="en-US" sz="2400" dirty="0" err="1"/>
              <a:t>multiobjective</a:t>
            </a:r>
            <a:r>
              <a:rPr lang="en-US" sz="2400" dirty="0"/>
              <a:t> and computationally difficult</a:t>
            </a:r>
          </a:p>
          <a:p>
            <a:r>
              <a:rPr lang="en-US" sz="2400" dirty="0"/>
              <a:t>Solve roads-&gt; solve power conditional on the road schedule</a:t>
            </a:r>
          </a:p>
          <a:p>
            <a:r>
              <a:rPr lang="en-US" sz="2400" dirty="0"/>
              <a:t>Solve power with assumed working roads (delay to get roads ahead)</a:t>
            </a:r>
          </a:p>
          <a:p>
            <a:r>
              <a:rPr lang="en-US" sz="2400" dirty="0"/>
              <a:t>Solve power with assumed damaged roads that aren’t repaired</a:t>
            </a:r>
          </a:p>
          <a:p>
            <a:r>
              <a:rPr lang="en-US" sz="2400" dirty="0"/>
              <a:t>Solve power without modeling road networks and post process into a feasible schedule</a:t>
            </a:r>
          </a:p>
        </p:txBody>
      </p:sp>
    </p:spTree>
    <p:extLst>
      <p:ext uri="{BB962C8B-B14F-4D97-AF65-F5344CB8AC3E}">
        <p14:creationId xmlns:p14="http://schemas.microsoft.com/office/powerpoint/2010/main" val="3536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66A8-2C1E-4F5B-8C4D-E38946DC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" y="2857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Sample Results of two repair cases on IEEE 30 bus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FAB0CE-2B7C-48FC-A733-5686BFAC7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4336098" cy="276889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DA5AF8-E67A-4672-96D9-8A2B67A776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74" y="1885950"/>
            <a:ext cx="48863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3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40D0-D385-4437-8E31-4B0C4369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72" y="285750"/>
            <a:ext cx="8534400" cy="1123950"/>
          </a:xfrm>
        </p:spPr>
        <p:txBody>
          <a:bodyPr>
            <a:normAutofit/>
          </a:bodyPr>
          <a:lstStyle/>
          <a:p>
            <a:r>
              <a:rPr lang="en-US" sz="3000" dirty="0"/>
              <a:t>Resilience with Repair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70EC-4CA8-450C-99AC-29F422389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097280"/>
            <a:ext cx="8229600" cy="2948940"/>
          </a:xfrm>
        </p:spPr>
        <p:txBody>
          <a:bodyPr>
            <a:normAutofit/>
          </a:bodyPr>
          <a:lstStyle/>
          <a:p>
            <a:r>
              <a:rPr lang="en-US" sz="2000" dirty="0"/>
              <a:t>Resilience based on hardening power lines and substations</a:t>
            </a:r>
          </a:p>
          <a:p>
            <a:pPr lvl="1"/>
            <a:r>
              <a:rPr lang="en-US" sz="2000" dirty="0"/>
              <a:t>Requires solving interdiction problem to decide fortifications</a:t>
            </a:r>
          </a:p>
          <a:p>
            <a:pPr lvl="1"/>
            <a:r>
              <a:rPr lang="en-US" sz="2000" dirty="0"/>
              <a:t>Compare to heuristics</a:t>
            </a:r>
          </a:p>
          <a:p>
            <a:r>
              <a:rPr lang="en-US" sz="2000" dirty="0"/>
              <a:t>Use repair curve to assess impact rather than just initial loss of power service </a:t>
            </a:r>
          </a:p>
          <a:p>
            <a:r>
              <a:rPr lang="en-US" sz="2000" dirty="0"/>
              <a:t>Useful to plan long term resilience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9FE07E0-AACF-4590-94A4-FF075E37A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733" y="2526472"/>
            <a:ext cx="4404267" cy="26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64254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136</Words>
  <Application>Microsoft Office PowerPoint</Application>
  <PresentationFormat>On-screen Show (16:9)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16-9 Cover</vt:lpstr>
      <vt:lpstr>16-9 Light Background</vt:lpstr>
      <vt:lpstr>16-9 White Backgroud</vt:lpstr>
      <vt:lpstr>Overview</vt:lpstr>
      <vt:lpstr>Interacting Networks</vt:lpstr>
      <vt:lpstr>Sample Results of two repair cases on IEEE 30 bus</vt:lpstr>
      <vt:lpstr>Resilience with Repair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French, Brian</dc:creator>
  <cp:lastModifiedBy>French, Brian</cp:lastModifiedBy>
  <cp:revision>5</cp:revision>
  <dcterms:created xsi:type="dcterms:W3CDTF">2020-02-12T05:23:55Z</dcterms:created>
  <dcterms:modified xsi:type="dcterms:W3CDTF">2020-04-30T01:18:50Z</dcterms:modified>
</cp:coreProperties>
</file>