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3AF8-ABE6-6940-8C81-0BEDFE34D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997" y="3428998"/>
            <a:ext cx="6622877" cy="2268559"/>
          </a:xfrm>
        </p:spPr>
        <p:txBody>
          <a:bodyPr>
            <a:normAutofit/>
          </a:bodyPr>
          <a:lstStyle/>
          <a:p>
            <a:r>
              <a:rPr lang="en-US" sz="3200" dirty="0"/>
              <a:t>Performing classification on edge nodes using Edge-centric Distributed Deep Learning and data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D8F6D-172D-0846-A5E5-A59951C0D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91" y="2268786"/>
            <a:ext cx="6430283" cy="1160213"/>
          </a:xfrm>
        </p:spPr>
        <p:txBody>
          <a:bodyPr/>
          <a:lstStyle/>
          <a:p>
            <a:r>
              <a:rPr lang="en-US" dirty="0"/>
              <a:t>By Manan </a:t>
            </a:r>
            <a:r>
              <a:rPr lang="en-US" dirty="0" err="1"/>
              <a:t>Khasgiwale</a:t>
            </a:r>
            <a:r>
              <a:rPr lang="en-US" dirty="0"/>
              <a:t> and Vasu Sharma</a:t>
            </a:r>
          </a:p>
        </p:txBody>
      </p:sp>
    </p:spTree>
    <p:extLst>
      <p:ext uri="{BB962C8B-B14F-4D97-AF65-F5344CB8AC3E}">
        <p14:creationId xmlns:p14="http://schemas.microsoft.com/office/powerpoint/2010/main" val="4366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2AA7-51CF-9249-9C90-2CBEB6EA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0B6D-7A2F-0945-864D-87C6831F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time applications</a:t>
            </a:r>
          </a:p>
          <a:p>
            <a:r>
              <a:rPr lang="en-US" dirty="0"/>
              <a:t>Quick inference output</a:t>
            </a:r>
          </a:p>
          <a:p>
            <a:r>
              <a:rPr lang="en-US" dirty="0"/>
              <a:t>Lower network load</a:t>
            </a:r>
          </a:p>
        </p:txBody>
      </p:sp>
    </p:spTree>
    <p:extLst>
      <p:ext uri="{BB962C8B-B14F-4D97-AF65-F5344CB8AC3E}">
        <p14:creationId xmlns:p14="http://schemas.microsoft.com/office/powerpoint/2010/main" val="235797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A492-FBB4-C94F-9C60-C41BB115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A8AD-5723-0642-BB91-5E42DDF13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 model is learned and stored in the cloud</a:t>
            </a:r>
          </a:p>
          <a:p>
            <a:r>
              <a:rPr lang="en-US" dirty="0"/>
              <a:t>For each inference call, the feature parameters are sent from the devices all the way to cloud</a:t>
            </a:r>
          </a:p>
          <a:p>
            <a:r>
              <a:rPr lang="en-US" dirty="0"/>
              <a:t>Cloud storage can be nearby or far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4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C79C-2E47-6942-BB46-C746D561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9A6F-FF39-AF49-ACC1-620A1706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Poses a latency issue</a:t>
            </a:r>
          </a:p>
          <a:p>
            <a:r>
              <a:rPr lang="en-US" dirty="0"/>
              <a:t>Poses a network issue</a:t>
            </a:r>
          </a:p>
          <a:p>
            <a:r>
              <a:rPr lang="en-US" dirty="0"/>
              <a:t>Poses a security issue</a:t>
            </a:r>
          </a:p>
        </p:txBody>
      </p:sp>
    </p:spTree>
    <p:extLst>
      <p:ext uri="{BB962C8B-B14F-4D97-AF65-F5344CB8AC3E}">
        <p14:creationId xmlns:p14="http://schemas.microsoft.com/office/powerpoint/2010/main" val="46575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0BCE-6B3C-7740-8EAB-B0970DE3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E15D4-E4AD-EE4A-B295-898E6869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aimed at bring the DL model to edge for inference</a:t>
            </a:r>
          </a:p>
          <a:p>
            <a:r>
              <a:rPr lang="en-US" dirty="0"/>
              <a:t>Faces multitude of challenges – low resource, low power</a:t>
            </a:r>
          </a:p>
          <a:p>
            <a:r>
              <a:rPr lang="en-US" dirty="0"/>
              <a:t>Some approaches – Distribute computing over the edge</a:t>
            </a:r>
          </a:p>
          <a:p>
            <a:r>
              <a:rPr lang="en-US" dirty="0"/>
              <a:t>Some approaches – Containerize different parts of DNN</a:t>
            </a:r>
          </a:p>
          <a:p>
            <a:r>
              <a:rPr lang="en-US" dirty="0"/>
              <a:t>Some approaches – Reduce data to be sent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422559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F155-1728-DB43-A63E-3B7D7DDE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8239-D714-1544-BE32-67B35389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– Human Activity Recognition</a:t>
            </a:r>
          </a:p>
          <a:p>
            <a:r>
              <a:rPr lang="en-US" dirty="0"/>
              <a:t>Plan to reduce the dataset with data slicing and AE</a:t>
            </a:r>
          </a:p>
          <a:p>
            <a:r>
              <a:rPr lang="en-US" dirty="0"/>
              <a:t>Run the DNN training? And inference distributed over the edge</a:t>
            </a:r>
          </a:p>
        </p:txBody>
      </p:sp>
    </p:spTree>
    <p:extLst>
      <p:ext uri="{BB962C8B-B14F-4D97-AF65-F5344CB8AC3E}">
        <p14:creationId xmlns:p14="http://schemas.microsoft.com/office/powerpoint/2010/main" val="231452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DCCE-49AD-034F-9412-128FBC45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1976894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1028</TotalTime>
  <Words>162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Performing classification on edge nodes using Edge-centric Distributed Deep Learning and data reduction</vt:lpstr>
      <vt:lpstr>Use Case</vt:lpstr>
      <vt:lpstr>Current Approach</vt:lpstr>
      <vt:lpstr>Issues</vt:lpstr>
      <vt:lpstr>Recent Studies</vt:lpstr>
      <vt:lpstr>Proposal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Performing classification on edge nodes using Edge-centric Distributed Deep Learning and data reduction</dc:title>
  <dc:creator>Manan Khasgiwale</dc:creator>
  <cp:lastModifiedBy>Manan Khasgiwale</cp:lastModifiedBy>
  <cp:revision>5</cp:revision>
  <dcterms:created xsi:type="dcterms:W3CDTF">2021-03-04T01:29:40Z</dcterms:created>
  <dcterms:modified xsi:type="dcterms:W3CDTF">2021-03-04T18:37:46Z</dcterms:modified>
</cp:coreProperties>
</file>