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DC1-CCBA-4C4A-B933-718953BFDF7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3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DC1-CCBA-4C4A-B933-718953BFDF7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DC1-CCBA-4C4A-B933-718953BFDF7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863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DC1-CCBA-4C4A-B933-718953BFDF7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11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DC1-CCBA-4C4A-B933-718953BFDF7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1989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DC1-CCBA-4C4A-B933-718953BFDF7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DC1-CCBA-4C4A-B933-718953BFDF7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3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DC1-CCBA-4C4A-B933-718953BFDF7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8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DC1-CCBA-4C4A-B933-718953BFDF7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4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DC1-CCBA-4C4A-B933-718953BFDF7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8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DC1-CCBA-4C4A-B933-718953BFDF7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2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DC1-CCBA-4C4A-B933-718953BFDF7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7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DC1-CCBA-4C4A-B933-718953BFDF7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DC1-CCBA-4C4A-B933-718953BFDF7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0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DC1-CCBA-4C4A-B933-718953BFDF7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4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DC1-CCBA-4C4A-B933-718953BFDF7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2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00DC1-CCBA-4C4A-B933-718953BFDF7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5E6D24-09C5-40A9-B1E6-E2086D11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6A69-2D54-449B-870A-470215CD2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84DF9-F244-4FC7-A702-1CCCAE490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7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50F21-1E65-4BA5-93C9-AFBB2634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Does Size Matter in Brazilian Jiu Jitsu (BJJ)?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7628D-1469-46AD-8C29-F36CD6185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BJJ claims to allow smaller fighters to overcome larger opponents</a:t>
            </a:r>
          </a:p>
          <a:p>
            <a:r>
              <a:rPr lang="en-US" dirty="0">
                <a:solidFill>
                  <a:srgbClr val="0070C0"/>
                </a:solidFill>
              </a:rPr>
              <a:t>I gathered data to test this claim from three major BJJ tournaments</a:t>
            </a:r>
          </a:p>
          <a:p>
            <a:r>
              <a:rPr lang="en-US" dirty="0">
                <a:solidFill>
                  <a:srgbClr val="0070C0"/>
                </a:solidFill>
              </a:rPr>
              <a:t>I reformatted this data and formatted it into 9 columns of variables and saved it as 3 CSV files based on the tournament that the data was from.</a:t>
            </a:r>
          </a:p>
          <a:p>
            <a:r>
              <a:rPr lang="en-US" dirty="0">
                <a:solidFill>
                  <a:srgbClr val="0070C0"/>
                </a:solidFill>
              </a:rPr>
              <a:t>I used pandas, a Python package, to combine the three files into one.</a:t>
            </a:r>
          </a:p>
          <a:p>
            <a:r>
              <a:rPr lang="en-US" dirty="0">
                <a:solidFill>
                  <a:srgbClr val="0070C0"/>
                </a:solidFill>
              </a:rPr>
              <a:t>I finally concluded with some initial analysis in Excel</a:t>
            </a:r>
          </a:p>
          <a:p>
            <a:r>
              <a:rPr lang="en-US" dirty="0">
                <a:solidFill>
                  <a:srgbClr val="0070C0"/>
                </a:solidFill>
              </a:rPr>
              <a:t>Super Heavy Weight got 17 1</a:t>
            </a:r>
            <a:r>
              <a:rPr lang="en-US" baseline="30000" dirty="0">
                <a:solidFill>
                  <a:srgbClr val="0070C0"/>
                </a:solidFill>
              </a:rPr>
              <a:t>st</a:t>
            </a:r>
            <a:r>
              <a:rPr lang="en-US" dirty="0">
                <a:solidFill>
                  <a:srgbClr val="0070C0"/>
                </a:solidFill>
              </a:rPr>
              <a:t> placements, Medium Heavy 14 second placements and Middle Weight 23 3</a:t>
            </a:r>
            <a:r>
              <a:rPr lang="en-US" baseline="30000" dirty="0">
                <a:solidFill>
                  <a:srgbClr val="0070C0"/>
                </a:solidFill>
              </a:rPr>
              <a:t>rd</a:t>
            </a:r>
            <a:r>
              <a:rPr lang="en-US" dirty="0">
                <a:solidFill>
                  <a:srgbClr val="0070C0"/>
                </a:solidFill>
              </a:rPr>
              <a:t> placements</a:t>
            </a:r>
          </a:p>
        </p:txBody>
      </p:sp>
    </p:spTree>
    <p:extLst>
      <p:ext uri="{BB962C8B-B14F-4D97-AF65-F5344CB8AC3E}">
        <p14:creationId xmlns:p14="http://schemas.microsoft.com/office/powerpoint/2010/main" val="973103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Does Size Matter in Brazilian Jiu Jitsu (BJJ)?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Reid, Ian</dc:creator>
  <cp:lastModifiedBy>Reid, Ian</cp:lastModifiedBy>
  <cp:revision>1</cp:revision>
  <dcterms:created xsi:type="dcterms:W3CDTF">2019-05-09T03:30:20Z</dcterms:created>
  <dcterms:modified xsi:type="dcterms:W3CDTF">2019-05-09T03:33:29Z</dcterms:modified>
</cp:coreProperties>
</file>