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 Yao Kuan" initials="CYK" lastIdx="1" clrIdx="0">
    <p:extLst>
      <p:ext uri="{19B8F6BF-5375-455C-9EA6-DF929625EA0E}">
        <p15:presenceInfo xmlns:p15="http://schemas.microsoft.com/office/powerpoint/2012/main" userId="Chan Yao K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C6AE9-74BA-4BE9-ADBE-562A0F013B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4E05B7-A7E8-48F7-A1DE-6BA7D5F6F7B3}">
      <dgm:prSet/>
      <dgm:spPr/>
      <dgm:t>
        <a:bodyPr/>
        <a:lstStyle/>
        <a:p>
          <a:r>
            <a:rPr lang="en-SG" dirty="0"/>
            <a:t>Company Profile </a:t>
          </a:r>
          <a:endParaRPr lang="en-US" dirty="0"/>
        </a:p>
      </dgm:t>
    </dgm:pt>
    <dgm:pt modelId="{70D048DC-29BE-473D-980B-4FB589A8F338}" type="parTrans" cxnId="{DF45EBFB-53B1-4C33-9891-D5E622582C1F}">
      <dgm:prSet/>
      <dgm:spPr/>
      <dgm:t>
        <a:bodyPr/>
        <a:lstStyle/>
        <a:p>
          <a:endParaRPr lang="en-US"/>
        </a:p>
      </dgm:t>
    </dgm:pt>
    <dgm:pt modelId="{5226859C-3631-4894-A525-6C486B9EE6D3}" type="sibTrans" cxnId="{DF45EBFB-53B1-4C33-9891-D5E622582C1F}">
      <dgm:prSet/>
      <dgm:spPr/>
      <dgm:t>
        <a:bodyPr/>
        <a:lstStyle/>
        <a:p>
          <a:endParaRPr lang="en-US"/>
        </a:p>
      </dgm:t>
    </dgm:pt>
    <dgm:pt modelId="{380EF27A-2604-436B-B5A8-C2F1F3A9B5AD}">
      <dgm:prSet/>
      <dgm:spPr/>
      <dgm:t>
        <a:bodyPr/>
        <a:lstStyle/>
        <a:p>
          <a:r>
            <a:rPr lang="en-SG"/>
            <a:t>Main Business : Processing Images</a:t>
          </a:r>
          <a:endParaRPr lang="en-US"/>
        </a:p>
      </dgm:t>
    </dgm:pt>
    <dgm:pt modelId="{E46114B6-A007-485C-8C11-3BAD35FD502E}" type="parTrans" cxnId="{F7324400-6D8C-483D-949B-14A44C6CF32D}">
      <dgm:prSet/>
      <dgm:spPr/>
      <dgm:t>
        <a:bodyPr/>
        <a:lstStyle/>
        <a:p>
          <a:endParaRPr lang="en-US"/>
        </a:p>
      </dgm:t>
    </dgm:pt>
    <dgm:pt modelId="{939787F7-92AF-42B9-9E87-70267D7165DF}" type="sibTrans" cxnId="{F7324400-6D8C-483D-949B-14A44C6CF32D}">
      <dgm:prSet/>
      <dgm:spPr/>
      <dgm:t>
        <a:bodyPr/>
        <a:lstStyle/>
        <a:p>
          <a:endParaRPr lang="en-US"/>
        </a:p>
      </dgm:t>
    </dgm:pt>
    <dgm:pt modelId="{99D634DB-AD88-4D08-A0C5-AEF698E42E51}">
      <dgm:prSet/>
      <dgm:spPr/>
      <dgm:t>
        <a:bodyPr/>
        <a:lstStyle/>
        <a:p>
          <a:r>
            <a:rPr lang="en-SG"/>
            <a:t>Examples: SenseTime, Descartes Lab, Phillips </a:t>
          </a:r>
          <a:endParaRPr lang="en-US"/>
        </a:p>
      </dgm:t>
    </dgm:pt>
    <dgm:pt modelId="{ECD58B35-CF56-4A28-ACC5-32032B5BBFD3}" type="parTrans" cxnId="{BD2A5450-291C-4BB7-A72B-994A00A5756D}">
      <dgm:prSet/>
      <dgm:spPr/>
      <dgm:t>
        <a:bodyPr/>
        <a:lstStyle/>
        <a:p>
          <a:endParaRPr lang="en-US"/>
        </a:p>
      </dgm:t>
    </dgm:pt>
    <dgm:pt modelId="{B783B55F-8197-4C74-9A41-83B0C78000E3}" type="sibTrans" cxnId="{BD2A5450-291C-4BB7-A72B-994A00A5756D}">
      <dgm:prSet/>
      <dgm:spPr/>
      <dgm:t>
        <a:bodyPr/>
        <a:lstStyle/>
        <a:p>
          <a:endParaRPr lang="en-US"/>
        </a:p>
      </dgm:t>
    </dgm:pt>
    <dgm:pt modelId="{A98ABBFB-158F-4D5A-98F3-92C45534529D}">
      <dgm:prSet/>
      <dgm:spPr/>
      <dgm:t>
        <a:bodyPr/>
        <a:lstStyle/>
        <a:p>
          <a:r>
            <a:rPr lang="en-SG"/>
            <a:t>Two Separate Web Applications: 1) Collects Images Uploaded by Customers, 2) Provides Stream of images using Kafka stream</a:t>
          </a:r>
          <a:endParaRPr lang="en-US"/>
        </a:p>
      </dgm:t>
    </dgm:pt>
    <dgm:pt modelId="{8A76A315-E3F2-4D58-B9FA-7DB658C5A196}" type="parTrans" cxnId="{B45013C9-85CE-49E4-AA63-96B5B3F3ED70}">
      <dgm:prSet/>
      <dgm:spPr/>
      <dgm:t>
        <a:bodyPr/>
        <a:lstStyle/>
        <a:p>
          <a:endParaRPr lang="en-US"/>
        </a:p>
      </dgm:t>
    </dgm:pt>
    <dgm:pt modelId="{5110CB36-411E-4107-8A10-FF077893D158}" type="sibTrans" cxnId="{B45013C9-85CE-49E4-AA63-96B5B3F3ED70}">
      <dgm:prSet/>
      <dgm:spPr/>
      <dgm:t>
        <a:bodyPr/>
        <a:lstStyle/>
        <a:p>
          <a:endParaRPr lang="en-US"/>
        </a:p>
      </dgm:t>
    </dgm:pt>
    <dgm:pt modelId="{9F6E2016-263E-40F1-A022-6AA6D87C8158}">
      <dgm:prSet/>
      <dgm:spPr/>
      <dgm:t>
        <a:bodyPr/>
        <a:lstStyle/>
        <a:p>
          <a:r>
            <a:rPr lang="en-SG"/>
            <a:t>Use Case: Save Processed Images for 7 Days + BI Warehouse on Number +Type of Image+ Customer Type</a:t>
          </a:r>
          <a:endParaRPr lang="en-US"/>
        </a:p>
      </dgm:t>
    </dgm:pt>
    <dgm:pt modelId="{1392CBF4-532C-4843-8B06-828571AE0283}" type="parTrans" cxnId="{2545BAA6-CAF4-4893-844C-D2DCE37FCD64}">
      <dgm:prSet/>
      <dgm:spPr/>
      <dgm:t>
        <a:bodyPr/>
        <a:lstStyle/>
        <a:p>
          <a:endParaRPr lang="en-US"/>
        </a:p>
      </dgm:t>
    </dgm:pt>
    <dgm:pt modelId="{4C7151F0-6C9E-428F-A6E3-9EA910E8460A}" type="sibTrans" cxnId="{2545BAA6-CAF4-4893-844C-D2DCE37FCD64}">
      <dgm:prSet/>
      <dgm:spPr/>
      <dgm:t>
        <a:bodyPr/>
        <a:lstStyle/>
        <a:p>
          <a:endParaRPr lang="en-US"/>
        </a:p>
      </dgm:t>
    </dgm:pt>
    <dgm:pt modelId="{EBDDE79E-2DD8-4E24-B0D9-88097FD7D0C1}" type="pres">
      <dgm:prSet presAssocID="{51AC6AE9-74BA-4BE9-ADBE-562A0F013BDD}" presName="linear" presStyleCnt="0">
        <dgm:presLayoutVars>
          <dgm:animLvl val="lvl"/>
          <dgm:resizeHandles val="exact"/>
        </dgm:presLayoutVars>
      </dgm:prSet>
      <dgm:spPr/>
    </dgm:pt>
    <dgm:pt modelId="{0870CEA6-F306-4D66-8EB3-966C8AD52A56}" type="pres">
      <dgm:prSet presAssocID="{C24E05B7-A7E8-48F7-A1DE-6BA7D5F6F7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E6D59-A8F9-4880-BE0E-4C315650E5C7}" type="pres">
      <dgm:prSet presAssocID="{5226859C-3631-4894-A525-6C486B9EE6D3}" presName="spacer" presStyleCnt="0"/>
      <dgm:spPr/>
    </dgm:pt>
    <dgm:pt modelId="{7F743554-2E31-4225-911D-4962DBAD3732}" type="pres">
      <dgm:prSet presAssocID="{380EF27A-2604-436B-B5A8-C2F1F3A9B5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2182EF-DFCE-4174-A908-C224F3A21D46}" type="pres">
      <dgm:prSet presAssocID="{939787F7-92AF-42B9-9E87-70267D7165DF}" presName="spacer" presStyleCnt="0"/>
      <dgm:spPr/>
    </dgm:pt>
    <dgm:pt modelId="{8DE1B1EC-F7E0-4417-A6A9-329A07D3B944}" type="pres">
      <dgm:prSet presAssocID="{99D634DB-AD88-4D08-A0C5-AEF698E42E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F05938-B1BA-4336-AB26-C2AE6F3995DB}" type="pres">
      <dgm:prSet presAssocID="{B783B55F-8197-4C74-9A41-83B0C78000E3}" presName="spacer" presStyleCnt="0"/>
      <dgm:spPr/>
    </dgm:pt>
    <dgm:pt modelId="{F9B027E2-D046-48BA-A560-EDB2B663F0DD}" type="pres">
      <dgm:prSet presAssocID="{A98ABBFB-158F-4D5A-98F3-92C4553452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5160A1-9CD1-463C-9379-0F5410A54035}" type="pres">
      <dgm:prSet presAssocID="{5110CB36-411E-4107-8A10-FF077893D158}" presName="spacer" presStyleCnt="0"/>
      <dgm:spPr/>
    </dgm:pt>
    <dgm:pt modelId="{19847F9B-E0AF-4790-A15F-5614CF31F50C}" type="pres">
      <dgm:prSet presAssocID="{9F6E2016-263E-40F1-A022-6AA6D87C815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324400-6D8C-483D-949B-14A44C6CF32D}" srcId="{51AC6AE9-74BA-4BE9-ADBE-562A0F013BDD}" destId="{380EF27A-2604-436B-B5A8-C2F1F3A9B5AD}" srcOrd="1" destOrd="0" parTransId="{E46114B6-A007-485C-8C11-3BAD35FD502E}" sibTransId="{939787F7-92AF-42B9-9E87-70267D7165DF}"/>
    <dgm:cxn modelId="{39A72201-E632-4AFC-A0F7-DE4B9266F6FA}" type="presOf" srcId="{99D634DB-AD88-4D08-A0C5-AEF698E42E51}" destId="{8DE1B1EC-F7E0-4417-A6A9-329A07D3B944}" srcOrd="0" destOrd="0" presId="urn:microsoft.com/office/officeart/2005/8/layout/vList2"/>
    <dgm:cxn modelId="{A128050F-0F14-401C-AA96-70AF8229DFDB}" type="presOf" srcId="{51AC6AE9-74BA-4BE9-ADBE-562A0F013BDD}" destId="{EBDDE79E-2DD8-4E24-B0D9-88097FD7D0C1}" srcOrd="0" destOrd="0" presId="urn:microsoft.com/office/officeart/2005/8/layout/vList2"/>
    <dgm:cxn modelId="{F52A2832-2351-47AE-A68B-27CB2DF6BCD1}" type="presOf" srcId="{380EF27A-2604-436B-B5A8-C2F1F3A9B5AD}" destId="{7F743554-2E31-4225-911D-4962DBAD3732}" srcOrd="0" destOrd="0" presId="urn:microsoft.com/office/officeart/2005/8/layout/vList2"/>
    <dgm:cxn modelId="{BD2A5450-291C-4BB7-A72B-994A00A5756D}" srcId="{51AC6AE9-74BA-4BE9-ADBE-562A0F013BDD}" destId="{99D634DB-AD88-4D08-A0C5-AEF698E42E51}" srcOrd="2" destOrd="0" parTransId="{ECD58B35-CF56-4A28-ACC5-32032B5BBFD3}" sibTransId="{B783B55F-8197-4C74-9A41-83B0C78000E3}"/>
    <dgm:cxn modelId="{7943DC72-691D-414E-AED3-C5D681F5D524}" type="presOf" srcId="{9F6E2016-263E-40F1-A022-6AA6D87C8158}" destId="{19847F9B-E0AF-4790-A15F-5614CF31F50C}" srcOrd="0" destOrd="0" presId="urn:microsoft.com/office/officeart/2005/8/layout/vList2"/>
    <dgm:cxn modelId="{2545BAA6-CAF4-4893-844C-D2DCE37FCD64}" srcId="{51AC6AE9-74BA-4BE9-ADBE-562A0F013BDD}" destId="{9F6E2016-263E-40F1-A022-6AA6D87C8158}" srcOrd="4" destOrd="0" parTransId="{1392CBF4-532C-4843-8B06-828571AE0283}" sibTransId="{4C7151F0-6C9E-428F-A6E3-9EA910E8460A}"/>
    <dgm:cxn modelId="{736D75B5-8563-4424-BF0C-D620BD88FD5E}" type="presOf" srcId="{C24E05B7-A7E8-48F7-A1DE-6BA7D5F6F7B3}" destId="{0870CEA6-F306-4D66-8EB3-966C8AD52A56}" srcOrd="0" destOrd="0" presId="urn:microsoft.com/office/officeart/2005/8/layout/vList2"/>
    <dgm:cxn modelId="{B45013C9-85CE-49E4-AA63-96B5B3F3ED70}" srcId="{51AC6AE9-74BA-4BE9-ADBE-562A0F013BDD}" destId="{A98ABBFB-158F-4D5A-98F3-92C45534529D}" srcOrd="3" destOrd="0" parTransId="{8A76A315-E3F2-4D58-B9FA-7DB658C5A196}" sibTransId="{5110CB36-411E-4107-8A10-FF077893D158}"/>
    <dgm:cxn modelId="{A60412D7-90B6-43C6-974C-46FB56BC4283}" type="presOf" srcId="{A98ABBFB-158F-4D5A-98F3-92C45534529D}" destId="{F9B027E2-D046-48BA-A560-EDB2B663F0DD}" srcOrd="0" destOrd="0" presId="urn:microsoft.com/office/officeart/2005/8/layout/vList2"/>
    <dgm:cxn modelId="{DF45EBFB-53B1-4C33-9891-D5E622582C1F}" srcId="{51AC6AE9-74BA-4BE9-ADBE-562A0F013BDD}" destId="{C24E05B7-A7E8-48F7-A1DE-6BA7D5F6F7B3}" srcOrd="0" destOrd="0" parTransId="{70D048DC-29BE-473D-980B-4FB589A8F338}" sibTransId="{5226859C-3631-4894-A525-6C486B9EE6D3}"/>
    <dgm:cxn modelId="{46D81EE1-A7AF-4DCA-B741-5C5A0B82E431}" type="presParOf" srcId="{EBDDE79E-2DD8-4E24-B0D9-88097FD7D0C1}" destId="{0870CEA6-F306-4D66-8EB3-966C8AD52A56}" srcOrd="0" destOrd="0" presId="urn:microsoft.com/office/officeart/2005/8/layout/vList2"/>
    <dgm:cxn modelId="{5C8C8751-E4C9-4C19-BBD0-A36D91BFF5B0}" type="presParOf" srcId="{EBDDE79E-2DD8-4E24-B0D9-88097FD7D0C1}" destId="{D0BE6D59-A8F9-4880-BE0E-4C315650E5C7}" srcOrd="1" destOrd="0" presId="urn:microsoft.com/office/officeart/2005/8/layout/vList2"/>
    <dgm:cxn modelId="{3F9DAED0-3C47-4A8D-93D5-CE8D2522F5F4}" type="presParOf" srcId="{EBDDE79E-2DD8-4E24-B0D9-88097FD7D0C1}" destId="{7F743554-2E31-4225-911D-4962DBAD3732}" srcOrd="2" destOrd="0" presId="urn:microsoft.com/office/officeart/2005/8/layout/vList2"/>
    <dgm:cxn modelId="{9DB7E997-7F67-49E7-95C9-1B554220740C}" type="presParOf" srcId="{EBDDE79E-2DD8-4E24-B0D9-88097FD7D0C1}" destId="{8D2182EF-DFCE-4174-A908-C224F3A21D46}" srcOrd="3" destOrd="0" presId="urn:microsoft.com/office/officeart/2005/8/layout/vList2"/>
    <dgm:cxn modelId="{FE6276B1-004A-472E-B008-9F85B95C530B}" type="presParOf" srcId="{EBDDE79E-2DD8-4E24-B0D9-88097FD7D0C1}" destId="{8DE1B1EC-F7E0-4417-A6A9-329A07D3B944}" srcOrd="4" destOrd="0" presId="urn:microsoft.com/office/officeart/2005/8/layout/vList2"/>
    <dgm:cxn modelId="{D8D2E3F5-A857-47FC-8878-53AE59BCF083}" type="presParOf" srcId="{EBDDE79E-2DD8-4E24-B0D9-88097FD7D0C1}" destId="{80F05938-B1BA-4336-AB26-C2AE6F3995DB}" srcOrd="5" destOrd="0" presId="urn:microsoft.com/office/officeart/2005/8/layout/vList2"/>
    <dgm:cxn modelId="{B636C44F-991A-4D57-B660-389A2ECC8B94}" type="presParOf" srcId="{EBDDE79E-2DD8-4E24-B0D9-88097FD7D0C1}" destId="{F9B027E2-D046-48BA-A560-EDB2B663F0DD}" srcOrd="6" destOrd="0" presId="urn:microsoft.com/office/officeart/2005/8/layout/vList2"/>
    <dgm:cxn modelId="{8E1B19F6-56F0-4407-BBD2-E0A808F773A8}" type="presParOf" srcId="{EBDDE79E-2DD8-4E24-B0D9-88097FD7D0C1}" destId="{285160A1-9CD1-463C-9379-0F5410A54035}" srcOrd="7" destOrd="0" presId="urn:microsoft.com/office/officeart/2005/8/layout/vList2"/>
    <dgm:cxn modelId="{19D00EE0-E4A0-45A0-83CE-7A0975D15C89}" type="presParOf" srcId="{EBDDE79E-2DD8-4E24-B0D9-88097FD7D0C1}" destId="{19847F9B-E0AF-4790-A15F-5614CF31F5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1EC4DD-BCAB-4663-A167-531C31D67A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81F936-99CC-41EA-9FB7-86D04C66553E}">
      <dgm:prSet/>
      <dgm:spPr/>
      <dgm:t>
        <a:bodyPr/>
        <a:lstStyle/>
        <a:p>
          <a:pPr>
            <a:defRPr cap="all"/>
          </a:pPr>
          <a:r>
            <a:rPr lang="en-SG"/>
            <a:t>Latency</a:t>
          </a:r>
          <a:endParaRPr lang="en-US"/>
        </a:p>
      </dgm:t>
    </dgm:pt>
    <dgm:pt modelId="{960A7286-A8AD-4F02-9825-6055D7B2D5B1}" type="parTrans" cxnId="{157FA304-0D8A-498E-8FEA-8B2034560808}">
      <dgm:prSet/>
      <dgm:spPr/>
      <dgm:t>
        <a:bodyPr/>
        <a:lstStyle/>
        <a:p>
          <a:endParaRPr lang="en-US"/>
        </a:p>
      </dgm:t>
    </dgm:pt>
    <dgm:pt modelId="{97F00BF8-1441-4558-9E67-045EEB138265}" type="sibTrans" cxnId="{157FA304-0D8A-498E-8FEA-8B2034560808}">
      <dgm:prSet/>
      <dgm:spPr/>
      <dgm:t>
        <a:bodyPr/>
        <a:lstStyle/>
        <a:p>
          <a:endParaRPr lang="en-US"/>
        </a:p>
      </dgm:t>
    </dgm:pt>
    <dgm:pt modelId="{AB3795CA-617C-4C35-9774-442F9081A7F0}">
      <dgm:prSet/>
      <dgm:spPr/>
      <dgm:t>
        <a:bodyPr/>
        <a:lstStyle/>
        <a:p>
          <a:pPr>
            <a:defRPr cap="all"/>
          </a:pPr>
          <a:r>
            <a:rPr lang="en-SG"/>
            <a:t>Throughput</a:t>
          </a:r>
          <a:endParaRPr lang="en-US"/>
        </a:p>
      </dgm:t>
    </dgm:pt>
    <dgm:pt modelId="{9ADE2821-B860-4566-BEF3-C32E68F77FA5}" type="parTrans" cxnId="{536AD298-FB0E-4AC6-AC02-206FDCE44FFC}">
      <dgm:prSet/>
      <dgm:spPr/>
      <dgm:t>
        <a:bodyPr/>
        <a:lstStyle/>
        <a:p>
          <a:endParaRPr lang="en-US"/>
        </a:p>
      </dgm:t>
    </dgm:pt>
    <dgm:pt modelId="{4015C0DB-DB6C-4025-AA20-38CFB946CDFB}" type="sibTrans" cxnId="{536AD298-FB0E-4AC6-AC02-206FDCE44FFC}">
      <dgm:prSet/>
      <dgm:spPr/>
      <dgm:t>
        <a:bodyPr/>
        <a:lstStyle/>
        <a:p>
          <a:endParaRPr lang="en-US"/>
        </a:p>
      </dgm:t>
    </dgm:pt>
    <dgm:pt modelId="{EC2D03CE-887F-4642-8BC6-019167584BCC}">
      <dgm:prSet/>
      <dgm:spPr/>
      <dgm:t>
        <a:bodyPr/>
        <a:lstStyle/>
        <a:p>
          <a:pPr>
            <a:defRPr cap="all"/>
          </a:pPr>
          <a:r>
            <a:rPr lang="en-SG"/>
            <a:t>Bandwidth</a:t>
          </a:r>
          <a:endParaRPr lang="en-US"/>
        </a:p>
      </dgm:t>
    </dgm:pt>
    <dgm:pt modelId="{14189CA8-73B9-4A86-B7E8-7B77EFCA4E7D}" type="parTrans" cxnId="{AA85F89E-C7C9-4EC9-8A25-4819613BC05F}">
      <dgm:prSet/>
      <dgm:spPr/>
      <dgm:t>
        <a:bodyPr/>
        <a:lstStyle/>
        <a:p>
          <a:endParaRPr lang="en-US"/>
        </a:p>
      </dgm:t>
    </dgm:pt>
    <dgm:pt modelId="{22E104FF-2DE2-4BED-8875-C38366BC33D1}" type="sibTrans" cxnId="{AA85F89E-C7C9-4EC9-8A25-4819613BC05F}">
      <dgm:prSet/>
      <dgm:spPr/>
      <dgm:t>
        <a:bodyPr/>
        <a:lstStyle/>
        <a:p>
          <a:endParaRPr lang="en-US"/>
        </a:p>
      </dgm:t>
    </dgm:pt>
    <dgm:pt modelId="{60C2D05B-E95B-4755-8648-D18678ADE4A4}">
      <dgm:prSet/>
      <dgm:spPr/>
      <dgm:t>
        <a:bodyPr/>
        <a:lstStyle/>
        <a:p>
          <a:pPr>
            <a:defRPr cap="all"/>
          </a:pPr>
          <a:r>
            <a:rPr lang="en-SG"/>
            <a:t>Vertical , Horizontal, Auto Scaling </a:t>
          </a:r>
          <a:endParaRPr lang="en-US"/>
        </a:p>
      </dgm:t>
    </dgm:pt>
    <dgm:pt modelId="{654DFCBF-ABFA-40A4-B49E-270A822C5F97}" type="parTrans" cxnId="{F46BD4A5-983D-4F15-B474-764E2EA89797}">
      <dgm:prSet/>
      <dgm:spPr/>
      <dgm:t>
        <a:bodyPr/>
        <a:lstStyle/>
        <a:p>
          <a:endParaRPr lang="en-US"/>
        </a:p>
      </dgm:t>
    </dgm:pt>
    <dgm:pt modelId="{0A720066-E119-481A-9DF1-2C06FCB48939}" type="sibTrans" cxnId="{F46BD4A5-983D-4F15-B474-764E2EA89797}">
      <dgm:prSet/>
      <dgm:spPr/>
      <dgm:t>
        <a:bodyPr/>
        <a:lstStyle/>
        <a:p>
          <a:endParaRPr lang="en-US"/>
        </a:p>
      </dgm:t>
    </dgm:pt>
    <dgm:pt modelId="{A56228FB-DAF8-45FD-899F-929BBB15F300}" type="pres">
      <dgm:prSet presAssocID="{D51EC4DD-BCAB-4663-A167-531C31D67A40}" presName="root" presStyleCnt="0">
        <dgm:presLayoutVars>
          <dgm:dir/>
          <dgm:resizeHandles val="exact"/>
        </dgm:presLayoutVars>
      </dgm:prSet>
      <dgm:spPr/>
    </dgm:pt>
    <dgm:pt modelId="{072BAF55-8403-41D6-B130-3BCF6B5E91E0}" type="pres">
      <dgm:prSet presAssocID="{1F81F936-99CC-41EA-9FB7-86D04C66553E}" presName="compNode" presStyleCnt="0"/>
      <dgm:spPr/>
    </dgm:pt>
    <dgm:pt modelId="{C2AF5F04-B1C5-4F3A-9586-7C66602CCA66}" type="pres">
      <dgm:prSet presAssocID="{1F81F936-99CC-41EA-9FB7-86D04C66553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5C5C79-7948-48EE-BFA4-CE90685C25D0}" type="pres">
      <dgm:prSet presAssocID="{1F81F936-99CC-41EA-9FB7-86D04C6655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CE5457-B451-40D1-99F1-A0FFFA2CEE34}" type="pres">
      <dgm:prSet presAssocID="{1F81F936-99CC-41EA-9FB7-86D04C66553E}" presName="spaceRect" presStyleCnt="0"/>
      <dgm:spPr/>
    </dgm:pt>
    <dgm:pt modelId="{1128D6EA-0EA9-49F2-85F3-33D07012B3CE}" type="pres">
      <dgm:prSet presAssocID="{1F81F936-99CC-41EA-9FB7-86D04C66553E}" presName="textRect" presStyleLbl="revTx" presStyleIdx="0" presStyleCnt="4">
        <dgm:presLayoutVars>
          <dgm:chMax val="1"/>
          <dgm:chPref val="1"/>
        </dgm:presLayoutVars>
      </dgm:prSet>
      <dgm:spPr/>
    </dgm:pt>
    <dgm:pt modelId="{3D333380-BE6D-4027-8129-4586D24DDDAA}" type="pres">
      <dgm:prSet presAssocID="{97F00BF8-1441-4558-9E67-045EEB138265}" presName="sibTrans" presStyleCnt="0"/>
      <dgm:spPr/>
    </dgm:pt>
    <dgm:pt modelId="{62F48C17-49BB-470D-92C5-283382DBAFF6}" type="pres">
      <dgm:prSet presAssocID="{AB3795CA-617C-4C35-9774-442F9081A7F0}" presName="compNode" presStyleCnt="0"/>
      <dgm:spPr/>
    </dgm:pt>
    <dgm:pt modelId="{08398D91-DB16-4E2A-8BBA-40F761425800}" type="pres">
      <dgm:prSet presAssocID="{AB3795CA-617C-4C35-9774-442F9081A7F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8ACFF6-D08E-4577-A06B-59D3B678B5C9}" type="pres">
      <dgm:prSet presAssocID="{AB3795CA-617C-4C35-9774-442F9081A7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A9114575-F2EB-4D9C-B323-2D56DBABEAEC}" type="pres">
      <dgm:prSet presAssocID="{AB3795CA-617C-4C35-9774-442F9081A7F0}" presName="spaceRect" presStyleCnt="0"/>
      <dgm:spPr/>
    </dgm:pt>
    <dgm:pt modelId="{2F4BEAAF-6CB5-449D-A581-A9368AD7E92D}" type="pres">
      <dgm:prSet presAssocID="{AB3795CA-617C-4C35-9774-442F9081A7F0}" presName="textRect" presStyleLbl="revTx" presStyleIdx="1" presStyleCnt="4">
        <dgm:presLayoutVars>
          <dgm:chMax val="1"/>
          <dgm:chPref val="1"/>
        </dgm:presLayoutVars>
      </dgm:prSet>
      <dgm:spPr/>
    </dgm:pt>
    <dgm:pt modelId="{05EFC79F-15EC-4F6D-AEE7-2E07E6A4FD33}" type="pres">
      <dgm:prSet presAssocID="{4015C0DB-DB6C-4025-AA20-38CFB946CDFB}" presName="sibTrans" presStyleCnt="0"/>
      <dgm:spPr/>
    </dgm:pt>
    <dgm:pt modelId="{8A4B74AA-CC0F-4120-ACF1-917B334E10D1}" type="pres">
      <dgm:prSet presAssocID="{EC2D03CE-887F-4642-8BC6-019167584BCC}" presName="compNode" presStyleCnt="0"/>
      <dgm:spPr/>
    </dgm:pt>
    <dgm:pt modelId="{1DA8D398-9F52-48E7-A31B-27768B07807E}" type="pres">
      <dgm:prSet presAssocID="{EC2D03CE-887F-4642-8BC6-019167584BC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AA28E3-0452-45A1-99CB-6722C37C8C81}" type="pres">
      <dgm:prSet presAssocID="{EC2D03CE-887F-4642-8BC6-019167584B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BF75A4B-D9BB-432D-9D4D-5144DC96F1F6}" type="pres">
      <dgm:prSet presAssocID="{EC2D03CE-887F-4642-8BC6-019167584BCC}" presName="spaceRect" presStyleCnt="0"/>
      <dgm:spPr/>
    </dgm:pt>
    <dgm:pt modelId="{A6D98727-C146-4F82-BA73-10F70A725277}" type="pres">
      <dgm:prSet presAssocID="{EC2D03CE-887F-4642-8BC6-019167584BCC}" presName="textRect" presStyleLbl="revTx" presStyleIdx="2" presStyleCnt="4">
        <dgm:presLayoutVars>
          <dgm:chMax val="1"/>
          <dgm:chPref val="1"/>
        </dgm:presLayoutVars>
      </dgm:prSet>
      <dgm:spPr/>
    </dgm:pt>
    <dgm:pt modelId="{85C1D033-FFFF-443B-A0F1-A2AA53B3BBC1}" type="pres">
      <dgm:prSet presAssocID="{22E104FF-2DE2-4BED-8875-C38366BC33D1}" presName="sibTrans" presStyleCnt="0"/>
      <dgm:spPr/>
    </dgm:pt>
    <dgm:pt modelId="{97C7899D-6761-4A2C-8479-A6FD4799CB49}" type="pres">
      <dgm:prSet presAssocID="{60C2D05B-E95B-4755-8648-D18678ADE4A4}" presName="compNode" presStyleCnt="0"/>
      <dgm:spPr/>
    </dgm:pt>
    <dgm:pt modelId="{040F3074-65AD-4965-8AA8-2A9BF2EEE35C}" type="pres">
      <dgm:prSet presAssocID="{60C2D05B-E95B-4755-8648-D18678ADE4A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2EF47B-F746-4B21-B9A8-3671249FE4E1}" type="pres">
      <dgm:prSet presAssocID="{60C2D05B-E95B-4755-8648-D18678ADE4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F219748-A2B5-4904-8D43-CA9CB7EB00C4}" type="pres">
      <dgm:prSet presAssocID="{60C2D05B-E95B-4755-8648-D18678ADE4A4}" presName="spaceRect" presStyleCnt="0"/>
      <dgm:spPr/>
    </dgm:pt>
    <dgm:pt modelId="{03A0C9CF-AB63-4F3B-9F43-3AC9B2384076}" type="pres">
      <dgm:prSet presAssocID="{60C2D05B-E95B-4755-8648-D18678ADE4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57FA304-0D8A-498E-8FEA-8B2034560808}" srcId="{D51EC4DD-BCAB-4663-A167-531C31D67A40}" destId="{1F81F936-99CC-41EA-9FB7-86D04C66553E}" srcOrd="0" destOrd="0" parTransId="{960A7286-A8AD-4F02-9825-6055D7B2D5B1}" sibTransId="{97F00BF8-1441-4558-9E67-045EEB138265}"/>
    <dgm:cxn modelId="{82E1D641-DA59-4319-932A-A12A2156A814}" type="presOf" srcId="{EC2D03CE-887F-4642-8BC6-019167584BCC}" destId="{A6D98727-C146-4F82-BA73-10F70A725277}" srcOrd="0" destOrd="0" presId="urn:microsoft.com/office/officeart/2018/5/layout/IconLeafLabelList"/>
    <dgm:cxn modelId="{BAC96951-1983-47DE-893F-1AA6497AE9A0}" type="presOf" srcId="{AB3795CA-617C-4C35-9774-442F9081A7F0}" destId="{2F4BEAAF-6CB5-449D-A581-A9368AD7E92D}" srcOrd="0" destOrd="0" presId="urn:microsoft.com/office/officeart/2018/5/layout/IconLeafLabelList"/>
    <dgm:cxn modelId="{F35F7B77-AB2F-4019-AFEF-757F0AA92989}" type="presOf" srcId="{60C2D05B-E95B-4755-8648-D18678ADE4A4}" destId="{03A0C9CF-AB63-4F3B-9F43-3AC9B2384076}" srcOrd="0" destOrd="0" presId="urn:microsoft.com/office/officeart/2018/5/layout/IconLeafLabelList"/>
    <dgm:cxn modelId="{536AD298-FB0E-4AC6-AC02-206FDCE44FFC}" srcId="{D51EC4DD-BCAB-4663-A167-531C31D67A40}" destId="{AB3795CA-617C-4C35-9774-442F9081A7F0}" srcOrd="1" destOrd="0" parTransId="{9ADE2821-B860-4566-BEF3-C32E68F77FA5}" sibTransId="{4015C0DB-DB6C-4025-AA20-38CFB946CDFB}"/>
    <dgm:cxn modelId="{AA85F89E-C7C9-4EC9-8A25-4819613BC05F}" srcId="{D51EC4DD-BCAB-4663-A167-531C31D67A40}" destId="{EC2D03CE-887F-4642-8BC6-019167584BCC}" srcOrd="2" destOrd="0" parTransId="{14189CA8-73B9-4A86-B7E8-7B77EFCA4E7D}" sibTransId="{22E104FF-2DE2-4BED-8875-C38366BC33D1}"/>
    <dgm:cxn modelId="{F46BD4A5-983D-4F15-B474-764E2EA89797}" srcId="{D51EC4DD-BCAB-4663-A167-531C31D67A40}" destId="{60C2D05B-E95B-4755-8648-D18678ADE4A4}" srcOrd="3" destOrd="0" parTransId="{654DFCBF-ABFA-40A4-B49E-270A822C5F97}" sibTransId="{0A720066-E119-481A-9DF1-2C06FCB48939}"/>
    <dgm:cxn modelId="{415EC9B2-AAF1-4BBD-A82B-5A7549ADED62}" type="presOf" srcId="{D51EC4DD-BCAB-4663-A167-531C31D67A40}" destId="{A56228FB-DAF8-45FD-899F-929BBB15F300}" srcOrd="0" destOrd="0" presId="urn:microsoft.com/office/officeart/2018/5/layout/IconLeafLabelList"/>
    <dgm:cxn modelId="{781CFDEF-9DE2-4608-86A9-0286058E84B1}" type="presOf" srcId="{1F81F936-99CC-41EA-9FB7-86D04C66553E}" destId="{1128D6EA-0EA9-49F2-85F3-33D07012B3CE}" srcOrd="0" destOrd="0" presId="urn:microsoft.com/office/officeart/2018/5/layout/IconLeafLabelList"/>
    <dgm:cxn modelId="{A6B9BE5A-B3B8-42DA-9BDD-52F392025374}" type="presParOf" srcId="{A56228FB-DAF8-45FD-899F-929BBB15F300}" destId="{072BAF55-8403-41D6-B130-3BCF6B5E91E0}" srcOrd="0" destOrd="0" presId="urn:microsoft.com/office/officeart/2018/5/layout/IconLeafLabelList"/>
    <dgm:cxn modelId="{EDEDCDBB-9B3C-40A0-AEE5-12021DAEEC68}" type="presParOf" srcId="{072BAF55-8403-41D6-B130-3BCF6B5E91E0}" destId="{C2AF5F04-B1C5-4F3A-9586-7C66602CCA66}" srcOrd="0" destOrd="0" presId="urn:microsoft.com/office/officeart/2018/5/layout/IconLeafLabelList"/>
    <dgm:cxn modelId="{A572D2C1-4990-4B8A-99B3-45421BA3EF14}" type="presParOf" srcId="{072BAF55-8403-41D6-B130-3BCF6B5E91E0}" destId="{D25C5C79-7948-48EE-BFA4-CE90685C25D0}" srcOrd="1" destOrd="0" presId="urn:microsoft.com/office/officeart/2018/5/layout/IconLeafLabelList"/>
    <dgm:cxn modelId="{8F90E2CF-5A83-4A0D-80B1-6C21F783326A}" type="presParOf" srcId="{072BAF55-8403-41D6-B130-3BCF6B5E91E0}" destId="{9CCE5457-B451-40D1-99F1-A0FFFA2CEE34}" srcOrd="2" destOrd="0" presId="urn:microsoft.com/office/officeart/2018/5/layout/IconLeafLabelList"/>
    <dgm:cxn modelId="{0F45AE1A-729B-4600-BCBB-E5FE78064528}" type="presParOf" srcId="{072BAF55-8403-41D6-B130-3BCF6B5E91E0}" destId="{1128D6EA-0EA9-49F2-85F3-33D07012B3CE}" srcOrd="3" destOrd="0" presId="urn:microsoft.com/office/officeart/2018/5/layout/IconLeafLabelList"/>
    <dgm:cxn modelId="{8726039E-868F-4830-A822-CF2DB87EFDFC}" type="presParOf" srcId="{A56228FB-DAF8-45FD-899F-929BBB15F300}" destId="{3D333380-BE6D-4027-8129-4586D24DDDAA}" srcOrd="1" destOrd="0" presId="urn:microsoft.com/office/officeart/2018/5/layout/IconLeafLabelList"/>
    <dgm:cxn modelId="{1674FF68-657F-4AF4-8BCF-0FC924E68F7E}" type="presParOf" srcId="{A56228FB-DAF8-45FD-899F-929BBB15F300}" destId="{62F48C17-49BB-470D-92C5-283382DBAFF6}" srcOrd="2" destOrd="0" presId="urn:microsoft.com/office/officeart/2018/5/layout/IconLeafLabelList"/>
    <dgm:cxn modelId="{E2EAC9FF-F2B7-426E-A931-A4DD7C4C7A55}" type="presParOf" srcId="{62F48C17-49BB-470D-92C5-283382DBAFF6}" destId="{08398D91-DB16-4E2A-8BBA-40F761425800}" srcOrd="0" destOrd="0" presId="urn:microsoft.com/office/officeart/2018/5/layout/IconLeafLabelList"/>
    <dgm:cxn modelId="{761EF726-7614-4407-A780-90AF573A7272}" type="presParOf" srcId="{62F48C17-49BB-470D-92C5-283382DBAFF6}" destId="{568ACFF6-D08E-4577-A06B-59D3B678B5C9}" srcOrd="1" destOrd="0" presId="urn:microsoft.com/office/officeart/2018/5/layout/IconLeafLabelList"/>
    <dgm:cxn modelId="{C17DC61F-50DE-49A2-8D26-22B5E9152E5C}" type="presParOf" srcId="{62F48C17-49BB-470D-92C5-283382DBAFF6}" destId="{A9114575-F2EB-4D9C-B323-2D56DBABEAEC}" srcOrd="2" destOrd="0" presId="urn:microsoft.com/office/officeart/2018/5/layout/IconLeafLabelList"/>
    <dgm:cxn modelId="{31A590C9-ED4E-447E-83CF-920894213B33}" type="presParOf" srcId="{62F48C17-49BB-470D-92C5-283382DBAFF6}" destId="{2F4BEAAF-6CB5-449D-A581-A9368AD7E92D}" srcOrd="3" destOrd="0" presId="urn:microsoft.com/office/officeart/2018/5/layout/IconLeafLabelList"/>
    <dgm:cxn modelId="{55D12F06-C50E-47DC-B0A7-CCE461D0DFB1}" type="presParOf" srcId="{A56228FB-DAF8-45FD-899F-929BBB15F300}" destId="{05EFC79F-15EC-4F6D-AEE7-2E07E6A4FD33}" srcOrd="3" destOrd="0" presId="urn:microsoft.com/office/officeart/2018/5/layout/IconLeafLabelList"/>
    <dgm:cxn modelId="{B1E3FEE7-31BA-44BC-B848-50845E2043F7}" type="presParOf" srcId="{A56228FB-DAF8-45FD-899F-929BBB15F300}" destId="{8A4B74AA-CC0F-4120-ACF1-917B334E10D1}" srcOrd="4" destOrd="0" presId="urn:microsoft.com/office/officeart/2018/5/layout/IconLeafLabelList"/>
    <dgm:cxn modelId="{3E79C0D1-0E10-483D-A418-BC03C677E459}" type="presParOf" srcId="{8A4B74AA-CC0F-4120-ACF1-917B334E10D1}" destId="{1DA8D398-9F52-48E7-A31B-27768B07807E}" srcOrd="0" destOrd="0" presId="urn:microsoft.com/office/officeart/2018/5/layout/IconLeafLabelList"/>
    <dgm:cxn modelId="{A0871458-366B-4DAF-B867-EE12F81B1CBD}" type="presParOf" srcId="{8A4B74AA-CC0F-4120-ACF1-917B334E10D1}" destId="{ECAA28E3-0452-45A1-99CB-6722C37C8C81}" srcOrd="1" destOrd="0" presId="urn:microsoft.com/office/officeart/2018/5/layout/IconLeafLabelList"/>
    <dgm:cxn modelId="{3C824D68-B15C-42E0-990E-9B790B61C60A}" type="presParOf" srcId="{8A4B74AA-CC0F-4120-ACF1-917B334E10D1}" destId="{ABF75A4B-D9BB-432D-9D4D-5144DC96F1F6}" srcOrd="2" destOrd="0" presId="urn:microsoft.com/office/officeart/2018/5/layout/IconLeafLabelList"/>
    <dgm:cxn modelId="{DCFB8956-D65F-43A2-81EA-8C531CB0C5AA}" type="presParOf" srcId="{8A4B74AA-CC0F-4120-ACF1-917B334E10D1}" destId="{A6D98727-C146-4F82-BA73-10F70A725277}" srcOrd="3" destOrd="0" presId="urn:microsoft.com/office/officeart/2018/5/layout/IconLeafLabelList"/>
    <dgm:cxn modelId="{2F426F25-16A5-42DD-ACA3-0F2E8C2F989B}" type="presParOf" srcId="{A56228FB-DAF8-45FD-899F-929BBB15F300}" destId="{85C1D033-FFFF-443B-A0F1-A2AA53B3BBC1}" srcOrd="5" destOrd="0" presId="urn:microsoft.com/office/officeart/2018/5/layout/IconLeafLabelList"/>
    <dgm:cxn modelId="{0B5C5B58-9E42-4284-88B2-70C3939EF6B8}" type="presParOf" srcId="{A56228FB-DAF8-45FD-899F-929BBB15F300}" destId="{97C7899D-6761-4A2C-8479-A6FD4799CB49}" srcOrd="6" destOrd="0" presId="urn:microsoft.com/office/officeart/2018/5/layout/IconLeafLabelList"/>
    <dgm:cxn modelId="{ECB00A19-195C-4ED5-8C4E-A8A7AA0637F3}" type="presParOf" srcId="{97C7899D-6761-4A2C-8479-A6FD4799CB49}" destId="{040F3074-65AD-4965-8AA8-2A9BF2EEE35C}" srcOrd="0" destOrd="0" presId="urn:microsoft.com/office/officeart/2018/5/layout/IconLeafLabelList"/>
    <dgm:cxn modelId="{88AC5F31-6883-44CE-94FC-63408EA8C973}" type="presParOf" srcId="{97C7899D-6761-4A2C-8479-A6FD4799CB49}" destId="{D22EF47B-F746-4B21-B9A8-3671249FE4E1}" srcOrd="1" destOrd="0" presId="urn:microsoft.com/office/officeart/2018/5/layout/IconLeafLabelList"/>
    <dgm:cxn modelId="{919D5D7E-159D-42ED-9323-A9FD7A331134}" type="presParOf" srcId="{97C7899D-6761-4A2C-8479-A6FD4799CB49}" destId="{AF219748-A2B5-4904-8D43-CA9CB7EB00C4}" srcOrd="2" destOrd="0" presId="urn:microsoft.com/office/officeart/2018/5/layout/IconLeafLabelList"/>
    <dgm:cxn modelId="{C9722DCC-E1B4-44BB-ADD1-F4E7587C45E8}" type="presParOf" srcId="{97C7899D-6761-4A2C-8479-A6FD4799CB49}" destId="{03A0C9CF-AB63-4F3B-9F43-3AC9B23840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5BF0-2D75-478E-B992-7A932A3A1CA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47592D-486A-423D-A704-3D2E43EFCCED}">
      <dgm:prSet/>
      <dgm:spPr/>
      <dgm:t>
        <a:bodyPr/>
        <a:lstStyle/>
        <a:p>
          <a:r>
            <a:rPr lang="en-SG"/>
            <a:t>Virtual Machine</a:t>
          </a:r>
          <a:endParaRPr lang="en-US"/>
        </a:p>
      </dgm:t>
    </dgm:pt>
    <dgm:pt modelId="{A212BFAA-D546-41F6-A54C-874F8572F99D}" type="parTrans" cxnId="{391BF44E-1466-4E8A-AB36-72C5CCE70214}">
      <dgm:prSet/>
      <dgm:spPr/>
      <dgm:t>
        <a:bodyPr/>
        <a:lstStyle/>
        <a:p>
          <a:endParaRPr lang="en-US"/>
        </a:p>
      </dgm:t>
    </dgm:pt>
    <dgm:pt modelId="{32F0F784-0978-42F5-B565-FF75E5429BD8}" type="sibTrans" cxnId="{391BF44E-1466-4E8A-AB36-72C5CCE70214}">
      <dgm:prSet/>
      <dgm:spPr/>
      <dgm:t>
        <a:bodyPr/>
        <a:lstStyle/>
        <a:p>
          <a:endParaRPr lang="en-US"/>
        </a:p>
      </dgm:t>
    </dgm:pt>
    <dgm:pt modelId="{43E8402F-E183-43CC-BAD6-FF98D12387BC}">
      <dgm:prSet/>
      <dgm:spPr/>
      <dgm:t>
        <a:bodyPr/>
        <a:lstStyle/>
        <a:p>
          <a:r>
            <a:rPr lang="en-SG"/>
            <a:t>Load Balancer</a:t>
          </a:r>
          <a:endParaRPr lang="en-US"/>
        </a:p>
      </dgm:t>
    </dgm:pt>
    <dgm:pt modelId="{D2C8F556-165C-4935-A7CD-50BCB512FF12}" type="parTrans" cxnId="{FE346CC4-560F-4FAD-8088-C328A1955AE8}">
      <dgm:prSet/>
      <dgm:spPr/>
      <dgm:t>
        <a:bodyPr/>
        <a:lstStyle/>
        <a:p>
          <a:endParaRPr lang="en-US"/>
        </a:p>
      </dgm:t>
    </dgm:pt>
    <dgm:pt modelId="{C3AA599E-AB07-4910-87DA-A641C81C8835}" type="sibTrans" cxnId="{FE346CC4-560F-4FAD-8088-C328A1955AE8}">
      <dgm:prSet/>
      <dgm:spPr/>
      <dgm:t>
        <a:bodyPr/>
        <a:lstStyle/>
        <a:p>
          <a:endParaRPr lang="en-US"/>
        </a:p>
      </dgm:t>
    </dgm:pt>
    <dgm:pt modelId="{9B20555D-82FF-4C32-8132-6FACC3E7DA0E}">
      <dgm:prSet/>
      <dgm:spPr/>
      <dgm:t>
        <a:bodyPr/>
        <a:lstStyle/>
        <a:p>
          <a:r>
            <a:rPr lang="en-SG"/>
            <a:t>Database</a:t>
          </a:r>
          <a:endParaRPr lang="en-US"/>
        </a:p>
      </dgm:t>
    </dgm:pt>
    <dgm:pt modelId="{C5FC86FC-CECA-4E40-BD40-FC9C1F4F0396}" type="parTrans" cxnId="{EFDC6B35-43CA-4D98-9C48-44C08FD7B2F3}">
      <dgm:prSet/>
      <dgm:spPr/>
      <dgm:t>
        <a:bodyPr/>
        <a:lstStyle/>
        <a:p>
          <a:endParaRPr lang="en-US"/>
        </a:p>
      </dgm:t>
    </dgm:pt>
    <dgm:pt modelId="{12E023C8-7279-45A0-B271-6414C1382FCB}" type="sibTrans" cxnId="{EFDC6B35-43CA-4D98-9C48-44C08FD7B2F3}">
      <dgm:prSet/>
      <dgm:spPr/>
      <dgm:t>
        <a:bodyPr/>
        <a:lstStyle/>
        <a:p>
          <a:endParaRPr lang="en-US"/>
        </a:p>
      </dgm:t>
    </dgm:pt>
    <dgm:pt modelId="{B6DD20F0-2EF2-438B-B0DC-5FF3EEEB11E8}">
      <dgm:prSet/>
      <dgm:spPr/>
      <dgm:t>
        <a:bodyPr/>
        <a:lstStyle/>
        <a:p>
          <a:r>
            <a:rPr lang="en-SG"/>
            <a:t>Cache</a:t>
          </a:r>
          <a:endParaRPr lang="en-US"/>
        </a:p>
      </dgm:t>
    </dgm:pt>
    <dgm:pt modelId="{5A3DB87C-388B-4B5A-B672-54B55A6D2FE4}" type="parTrans" cxnId="{1E5412A3-01EA-416E-AE36-F2D57541171A}">
      <dgm:prSet/>
      <dgm:spPr/>
      <dgm:t>
        <a:bodyPr/>
        <a:lstStyle/>
        <a:p>
          <a:endParaRPr lang="en-US"/>
        </a:p>
      </dgm:t>
    </dgm:pt>
    <dgm:pt modelId="{1221CFA8-AB88-4146-8F06-934E4F005946}" type="sibTrans" cxnId="{1E5412A3-01EA-416E-AE36-F2D57541171A}">
      <dgm:prSet/>
      <dgm:spPr/>
      <dgm:t>
        <a:bodyPr/>
        <a:lstStyle/>
        <a:p>
          <a:endParaRPr lang="en-US"/>
        </a:p>
      </dgm:t>
    </dgm:pt>
    <dgm:pt modelId="{263E4B23-EF65-46C9-B098-4535FC04EEF3}" type="pres">
      <dgm:prSet presAssocID="{FB4D5BF0-2D75-478E-B992-7A932A3A1CAD}" presName="linear" presStyleCnt="0">
        <dgm:presLayoutVars>
          <dgm:dir/>
          <dgm:animLvl val="lvl"/>
          <dgm:resizeHandles val="exact"/>
        </dgm:presLayoutVars>
      </dgm:prSet>
      <dgm:spPr/>
    </dgm:pt>
    <dgm:pt modelId="{D44C0118-0A1B-4F2A-8DA8-28EE5248D778}" type="pres">
      <dgm:prSet presAssocID="{7147592D-486A-423D-A704-3D2E43EFCCED}" presName="parentLin" presStyleCnt="0"/>
      <dgm:spPr/>
    </dgm:pt>
    <dgm:pt modelId="{C5BB1A41-DB34-4C0C-99E5-1B4228AE8DA0}" type="pres">
      <dgm:prSet presAssocID="{7147592D-486A-423D-A704-3D2E43EFCCED}" presName="parentLeftMargin" presStyleLbl="node1" presStyleIdx="0" presStyleCnt="4"/>
      <dgm:spPr/>
    </dgm:pt>
    <dgm:pt modelId="{74C18F21-1C0E-4C42-B19F-790C60E720B7}" type="pres">
      <dgm:prSet presAssocID="{7147592D-486A-423D-A704-3D2E43EFCC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85F3BC-A865-4EDC-8FA7-832832825795}" type="pres">
      <dgm:prSet presAssocID="{7147592D-486A-423D-A704-3D2E43EFCCED}" presName="negativeSpace" presStyleCnt="0"/>
      <dgm:spPr/>
    </dgm:pt>
    <dgm:pt modelId="{DFA0497E-4115-479E-90E8-8534A91001A4}" type="pres">
      <dgm:prSet presAssocID="{7147592D-486A-423D-A704-3D2E43EFCCED}" presName="childText" presStyleLbl="conFgAcc1" presStyleIdx="0" presStyleCnt="4">
        <dgm:presLayoutVars>
          <dgm:bulletEnabled val="1"/>
        </dgm:presLayoutVars>
      </dgm:prSet>
      <dgm:spPr/>
    </dgm:pt>
    <dgm:pt modelId="{EBFA80F2-B904-4B10-AE91-D0A7229E1FE1}" type="pres">
      <dgm:prSet presAssocID="{32F0F784-0978-42F5-B565-FF75E5429BD8}" presName="spaceBetweenRectangles" presStyleCnt="0"/>
      <dgm:spPr/>
    </dgm:pt>
    <dgm:pt modelId="{F690C15F-BF91-4EFC-B5DC-FC61ABE9160F}" type="pres">
      <dgm:prSet presAssocID="{43E8402F-E183-43CC-BAD6-FF98D12387BC}" presName="parentLin" presStyleCnt="0"/>
      <dgm:spPr/>
    </dgm:pt>
    <dgm:pt modelId="{0FD67201-D2C3-4290-BEA8-E5933AF5E2A9}" type="pres">
      <dgm:prSet presAssocID="{43E8402F-E183-43CC-BAD6-FF98D12387BC}" presName="parentLeftMargin" presStyleLbl="node1" presStyleIdx="0" presStyleCnt="4"/>
      <dgm:spPr/>
    </dgm:pt>
    <dgm:pt modelId="{B122B49A-5C45-490C-B6DA-ACBF900B975F}" type="pres">
      <dgm:prSet presAssocID="{43E8402F-E183-43CC-BAD6-FF98D12387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72BD9D-4083-49E1-9749-76D35237F088}" type="pres">
      <dgm:prSet presAssocID="{43E8402F-E183-43CC-BAD6-FF98D12387BC}" presName="negativeSpace" presStyleCnt="0"/>
      <dgm:spPr/>
    </dgm:pt>
    <dgm:pt modelId="{B67B6A82-F5EF-40CD-9833-EBAF0D714113}" type="pres">
      <dgm:prSet presAssocID="{43E8402F-E183-43CC-BAD6-FF98D12387BC}" presName="childText" presStyleLbl="conFgAcc1" presStyleIdx="1" presStyleCnt="4">
        <dgm:presLayoutVars>
          <dgm:bulletEnabled val="1"/>
        </dgm:presLayoutVars>
      </dgm:prSet>
      <dgm:spPr/>
    </dgm:pt>
    <dgm:pt modelId="{30A185F5-5E29-4796-8A55-D8724636CF97}" type="pres">
      <dgm:prSet presAssocID="{C3AA599E-AB07-4910-87DA-A641C81C8835}" presName="spaceBetweenRectangles" presStyleCnt="0"/>
      <dgm:spPr/>
    </dgm:pt>
    <dgm:pt modelId="{FC78A3DB-A757-4889-8C4A-27A40DF4FC61}" type="pres">
      <dgm:prSet presAssocID="{9B20555D-82FF-4C32-8132-6FACC3E7DA0E}" presName="parentLin" presStyleCnt="0"/>
      <dgm:spPr/>
    </dgm:pt>
    <dgm:pt modelId="{A171B8EB-8C20-499A-B6E5-DEFDEFB85E4A}" type="pres">
      <dgm:prSet presAssocID="{9B20555D-82FF-4C32-8132-6FACC3E7DA0E}" presName="parentLeftMargin" presStyleLbl="node1" presStyleIdx="1" presStyleCnt="4"/>
      <dgm:spPr/>
    </dgm:pt>
    <dgm:pt modelId="{A7041CA7-9F0A-4702-8D6E-D24495AEF2C7}" type="pres">
      <dgm:prSet presAssocID="{9B20555D-82FF-4C32-8132-6FACC3E7DA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F327EF-7B9E-4DAD-AB1B-D02579D73348}" type="pres">
      <dgm:prSet presAssocID="{9B20555D-82FF-4C32-8132-6FACC3E7DA0E}" presName="negativeSpace" presStyleCnt="0"/>
      <dgm:spPr/>
    </dgm:pt>
    <dgm:pt modelId="{452E20DB-E4A3-48B9-BF0A-FEBD759E9E79}" type="pres">
      <dgm:prSet presAssocID="{9B20555D-82FF-4C32-8132-6FACC3E7DA0E}" presName="childText" presStyleLbl="conFgAcc1" presStyleIdx="2" presStyleCnt="4">
        <dgm:presLayoutVars>
          <dgm:bulletEnabled val="1"/>
        </dgm:presLayoutVars>
      </dgm:prSet>
      <dgm:spPr/>
    </dgm:pt>
    <dgm:pt modelId="{E7FA3339-4FAC-4B2F-9AAE-5F64F79D5716}" type="pres">
      <dgm:prSet presAssocID="{12E023C8-7279-45A0-B271-6414C1382FCB}" presName="spaceBetweenRectangles" presStyleCnt="0"/>
      <dgm:spPr/>
    </dgm:pt>
    <dgm:pt modelId="{2B8D0F45-6698-480C-A862-F0B74AF6E013}" type="pres">
      <dgm:prSet presAssocID="{B6DD20F0-2EF2-438B-B0DC-5FF3EEEB11E8}" presName="parentLin" presStyleCnt="0"/>
      <dgm:spPr/>
    </dgm:pt>
    <dgm:pt modelId="{226EFA07-ADCD-42F2-B369-0851FDA58A77}" type="pres">
      <dgm:prSet presAssocID="{B6DD20F0-2EF2-438B-B0DC-5FF3EEEB11E8}" presName="parentLeftMargin" presStyleLbl="node1" presStyleIdx="2" presStyleCnt="4"/>
      <dgm:spPr/>
    </dgm:pt>
    <dgm:pt modelId="{4DCE84A0-6082-49DC-9122-17DCB97D5846}" type="pres">
      <dgm:prSet presAssocID="{B6DD20F0-2EF2-438B-B0DC-5FF3EEEB11E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B0EDAA7-1B17-4A94-B942-24068749E7AA}" type="pres">
      <dgm:prSet presAssocID="{B6DD20F0-2EF2-438B-B0DC-5FF3EEEB11E8}" presName="negativeSpace" presStyleCnt="0"/>
      <dgm:spPr/>
    </dgm:pt>
    <dgm:pt modelId="{A197F183-3666-4928-9FD4-1949E9ECC9A0}" type="pres">
      <dgm:prSet presAssocID="{B6DD20F0-2EF2-438B-B0DC-5FF3EEEB11E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272A307-2DFE-46EE-96BE-7D934A6375CD}" type="presOf" srcId="{9B20555D-82FF-4C32-8132-6FACC3E7DA0E}" destId="{A7041CA7-9F0A-4702-8D6E-D24495AEF2C7}" srcOrd="1" destOrd="0" presId="urn:microsoft.com/office/officeart/2005/8/layout/list1"/>
    <dgm:cxn modelId="{1A850F09-9026-4A93-9F2F-53E0DD5D2ACB}" type="presOf" srcId="{43E8402F-E183-43CC-BAD6-FF98D12387BC}" destId="{B122B49A-5C45-490C-B6DA-ACBF900B975F}" srcOrd="1" destOrd="0" presId="urn:microsoft.com/office/officeart/2005/8/layout/list1"/>
    <dgm:cxn modelId="{08005526-4896-4315-BD2D-7A5037975EC4}" type="presOf" srcId="{7147592D-486A-423D-A704-3D2E43EFCCED}" destId="{C5BB1A41-DB34-4C0C-99E5-1B4228AE8DA0}" srcOrd="0" destOrd="0" presId="urn:microsoft.com/office/officeart/2005/8/layout/list1"/>
    <dgm:cxn modelId="{EFDC6B35-43CA-4D98-9C48-44C08FD7B2F3}" srcId="{FB4D5BF0-2D75-478E-B992-7A932A3A1CAD}" destId="{9B20555D-82FF-4C32-8132-6FACC3E7DA0E}" srcOrd="2" destOrd="0" parTransId="{C5FC86FC-CECA-4E40-BD40-FC9C1F4F0396}" sibTransId="{12E023C8-7279-45A0-B271-6414C1382FCB}"/>
    <dgm:cxn modelId="{4729643A-DE56-47F7-8294-778DA1BF4975}" type="presOf" srcId="{B6DD20F0-2EF2-438B-B0DC-5FF3EEEB11E8}" destId="{226EFA07-ADCD-42F2-B369-0851FDA58A77}" srcOrd="0" destOrd="0" presId="urn:microsoft.com/office/officeart/2005/8/layout/list1"/>
    <dgm:cxn modelId="{F1865540-A16A-4CB0-8D3C-AA0B7DF33538}" type="presOf" srcId="{9B20555D-82FF-4C32-8132-6FACC3E7DA0E}" destId="{A171B8EB-8C20-499A-B6E5-DEFDEFB85E4A}" srcOrd="0" destOrd="0" presId="urn:microsoft.com/office/officeart/2005/8/layout/list1"/>
    <dgm:cxn modelId="{640F7448-18FF-45DD-B9DD-A956F5E2A76E}" type="presOf" srcId="{FB4D5BF0-2D75-478E-B992-7A932A3A1CAD}" destId="{263E4B23-EF65-46C9-B098-4535FC04EEF3}" srcOrd="0" destOrd="0" presId="urn:microsoft.com/office/officeart/2005/8/layout/list1"/>
    <dgm:cxn modelId="{391BF44E-1466-4E8A-AB36-72C5CCE70214}" srcId="{FB4D5BF0-2D75-478E-B992-7A932A3A1CAD}" destId="{7147592D-486A-423D-A704-3D2E43EFCCED}" srcOrd="0" destOrd="0" parTransId="{A212BFAA-D546-41F6-A54C-874F8572F99D}" sibTransId="{32F0F784-0978-42F5-B565-FF75E5429BD8}"/>
    <dgm:cxn modelId="{E5C2EC82-3BE9-4688-9BAC-5FE16E9BC3A8}" type="presOf" srcId="{43E8402F-E183-43CC-BAD6-FF98D12387BC}" destId="{0FD67201-D2C3-4290-BEA8-E5933AF5E2A9}" srcOrd="0" destOrd="0" presId="urn:microsoft.com/office/officeart/2005/8/layout/list1"/>
    <dgm:cxn modelId="{9A1F6E91-97A0-446E-B0CE-D5706AAA811F}" type="presOf" srcId="{B6DD20F0-2EF2-438B-B0DC-5FF3EEEB11E8}" destId="{4DCE84A0-6082-49DC-9122-17DCB97D5846}" srcOrd="1" destOrd="0" presId="urn:microsoft.com/office/officeart/2005/8/layout/list1"/>
    <dgm:cxn modelId="{1E5412A3-01EA-416E-AE36-F2D57541171A}" srcId="{FB4D5BF0-2D75-478E-B992-7A932A3A1CAD}" destId="{B6DD20F0-2EF2-438B-B0DC-5FF3EEEB11E8}" srcOrd="3" destOrd="0" parTransId="{5A3DB87C-388B-4B5A-B672-54B55A6D2FE4}" sibTransId="{1221CFA8-AB88-4146-8F06-934E4F005946}"/>
    <dgm:cxn modelId="{FE346CC4-560F-4FAD-8088-C328A1955AE8}" srcId="{FB4D5BF0-2D75-478E-B992-7A932A3A1CAD}" destId="{43E8402F-E183-43CC-BAD6-FF98D12387BC}" srcOrd="1" destOrd="0" parTransId="{D2C8F556-165C-4935-A7CD-50BCB512FF12}" sibTransId="{C3AA599E-AB07-4910-87DA-A641C81C8835}"/>
    <dgm:cxn modelId="{D3F7DCC4-65BD-4BD4-A11B-68EB2C33B7FE}" type="presOf" srcId="{7147592D-486A-423D-A704-3D2E43EFCCED}" destId="{74C18F21-1C0E-4C42-B19F-790C60E720B7}" srcOrd="1" destOrd="0" presId="urn:microsoft.com/office/officeart/2005/8/layout/list1"/>
    <dgm:cxn modelId="{C95639F7-CD1F-417A-864B-FB66F6E21715}" type="presParOf" srcId="{263E4B23-EF65-46C9-B098-4535FC04EEF3}" destId="{D44C0118-0A1B-4F2A-8DA8-28EE5248D778}" srcOrd="0" destOrd="0" presId="urn:microsoft.com/office/officeart/2005/8/layout/list1"/>
    <dgm:cxn modelId="{B1A5D277-FEF8-4C4B-A20C-05A0B658325B}" type="presParOf" srcId="{D44C0118-0A1B-4F2A-8DA8-28EE5248D778}" destId="{C5BB1A41-DB34-4C0C-99E5-1B4228AE8DA0}" srcOrd="0" destOrd="0" presId="urn:microsoft.com/office/officeart/2005/8/layout/list1"/>
    <dgm:cxn modelId="{0C516036-A906-4E6A-B6B9-CA5F35380F85}" type="presParOf" srcId="{D44C0118-0A1B-4F2A-8DA8-28EE5248D778}" destId="{74C18F21-1C0E-4C42-B19F-790C60E720B7}" srcOrd="1" destOrd="0" presId="urn:microsoft.com/office/officeart/2005/8/layout/list1"/>
    <dgm:cxn modelId="{36E5C69C-10A2-40DA-A452-071E9FF261A6}" type="presParOf" srcId="{263E4B23-EF65-46C9-B098-4535FC04EEF3}" destId="{8785F3BC-A865-4EDC-8FA7-832832825795}" srcOrd="1" destOrd="0" presId="urn:microsoft.com/office/officeart/2005/8/layout/list1"/>
    <dgm:cxn modelId="{3AAD146C-4D29-4B61-AF23-352CE0712062}" type="presParOf" srcId="{263E4B23-EF65-46C9-B098-4535FC04EEF3}" destId="{DFA0497E-4115-479E-90E8-8534A91001A4}" srcOrd="2" destOrd="0" presId="urn:microsoft.com/office/officeart/2005/8/layout/list1"/>
    <dgm:cxn modelId="{8C73349C-3D1F-469D-83AA-C251D86F755E}" type="presParOf" srcId="{263E4B23-EF65-46C9-B098-4535FC04EEF3}" destId="{EBFA80F2-B904-4B10-AE91-D0A7229E1FE1}" srcOrd="3" destOrd="0" presId="urn:microsoft.com/office/officeart/2005/8/layout/list1"/>
    <dgm:cxn modelId="{052FDC38-E6FA-41AE-9C47-E81D86FDC118}" type="presParOf" srcId="{263E4B23-EF65-46C9-B098-4535FC04EEF3}" destId="{F690C15F-BF91-4EFC-B5DC-FC61ABE9160F}" srcOrd="4" destOrd="0" presId="urn:microsoft.com/office/officeart/2005/8/layout/list1"/>
    <dgm:cxn modelId="{173E9089-A1D6-4790-8D34-82C1251DABFD}" type="presParOf" srcId="{F690C15F-BF91-4EFC-B5DC-FC61ABE9160F}" destId="{0FD67201-D2C3-4290-BEA8-E5933AF5E2A9}" srcOrd="0" destOrd="0" presId="urn:microsoft.com/office/officeart/2005/8/layout/list1"/>
    <dgm:cxn modelId="{CD9395CB-C35E-4803-B484-D33FFB926163}" type="presParOf" srcId="{F690C15F-BF91-4EFC-B5DC-FC61ABE9160F}" destId="{B122B49A-5C45-490C-B6DA-ACBF900B975F}" srcOrd="1" destOrd="0" presId="urn:microsoft.com/office/officeart/2005/8/layout/list1"/>
    <dgm:cxn modelId="{DD27AFAC-484F-4DDB-A6AA-E52ADA1DA688}" type="presParOf" srcId="{263E4B23-EF65-46C9-B098-4535FC04EEF3}" destId="{C672BD9D-4083-49E1-9749-76D35237F088}" srcOrd="5" destOrd="0" presId="urn:microsoft.com/office/officeart/2005/8/layout/list1"/>
    <dgm:cxn modelId="{9E018F89-8BDA-41D7-A1E7-0C0845AAFD13}" type="presParOf" srcId="{263E4B23-EF65-46C9-B098-4535FC04EEF3}" destId="{B67B6A82-F5EF-40CD-9833-EBAF0D714113}" srcOrd="6" destOrd="0" presId="urn:microsoft.com/office/officeart/2005/8/layout/list1"/>
    <dgm:cxn modelId="{AA7F3316-EDB7-44CA-9B25-6BCB0A005D09}" type="presParOf" srcId="{263E4B23-EF65-46C9-B098-4535FC04EEF3}" destId="{30A185F5-5E29-4796-8A55-D8724636CF97}" srcOrd="7" destOrd="0" presId="urn:microsoft.com/office/officeart/2005/8/layout/list1"/>
    <dgm:cxn modelId="{C6739E5E-45BB-43EB-9BF9-572D10CE6CAD}" type="presParOf" srcId="{263E4B23-EF65-46C9-B098-4535FC04EEF3}" destId="{FC78A3DB-A757-4889-8C4A-27A40DF4FC61}" srcOrd="8" destOrd="0" presId="urn:microsoft.com/office/officeart/2005/8/layout/list1"/>
    <dgm:cxn modelId="{1D5FD5C6-EC1F-4D60-A9AE-FAE612241F97}" type="presParOf" srcId="{FC78A3DB-A757-4889-8C4A-27A40DF4FC61}" destId="{A171B8EB-8C20-499A-B6E5-DEFDEFB85E4A}" srcOrd="0" destOrd="0" presId="urn:microsoft.com/office/officeart/2005/8/layout/list1"/>
    <dgm:cxn modelId="{BE318EE0-BFAE-42D7-A822-8B9D937CBD3F}" type="presParOf" srcId="{FC78A3DB-A757-4889-8C4A-27A40DF4FC61}" destId="{A7041CA7-9F0A-4702-8D6E-D24495AEF2C7}" srcOrd="1" destOrd="0" presId="urn:microsoft.com/office/officeart/2005/8/layout/list1"/>
    <dgm:cxn modelId="{CF5136F6-BCA3-49C9-AD8F-D4111AF38BF6}" type="presParOf" srcId="{263E4B23-EF65-46C9-B098-4535FC04EEF3}" destId="{79F327EF-7B9E-4DAD-AB1B-D02579D73348}" srcOrd="9" destOrd="0" presId="urn:microsoft.com/office/officeart/2005/8/layout/list1"/>
    <dgm:cxn modelId="{316C9ECD-32A1-4FDA-91A6-1BEA5AE38837}" type="presParOf" srcId="{263E4B23-EF65-46C9-B098-4535FC04EEF3}" destId="{452E20DB-E4A3-48B9-BF0A-FEBD759E9E79}" srcOrd="10" destOrd="0" presId="urn:microsoft.com/office/officeart/2005/8/layout/list1"/>
    <dgm:cxn modelId="{49272658-09C4-4206-B90E-41F998A4BD90}" type="presParOf" srcId="{263E4B23-EF65-46C9-B098-4535FC04EEF3}" destId="{E7FA3339-4FAC-4B2F-9AAE-5F64F79D5716}" srcOrd="11" destOrd="0" presId="urn:microsoft.com/office/officeart/2005/8/layout/list1"/>
    <dgm:cxn modelId="{6AE3D5F3-4901-4D81-B81F-D2D47136F9FE}" type="presParOf" srcId="{263E4B23-EF65-46C9-B098-4535FC04EEF3}" destId="{2B8D0F45-6698-480C-A862-F0B74AF6E013}" srcOrd="12" destOrd="0" presId="urn:microsoft.com/office/officeart/2005/8/layout/list1"/>
    <dgm:cxn modelId="{80146E56-B6A3-4CF2-B57B-87F7C18FB853}" type="presParOf" srcId="{2B8D0F45-6698-480C-A862-F0B74AF6E013}" destId="{226EFA07-ADCD-42F2-B369-0851FDA58A77}" srcOrd="0" destOrd="0" presId="urn:microsoft.com/office/officeart/2005/8/layout/list1"/>
    <dgm:cxn modelId="{2335889E-80AE-46E7-8EA2-EB5284D09947}" type="presParOf" srcId="{2B8D0F45-6698-480C-A862-F0B74AF6E013}" destId="{4DCE84A0-6082-49DC-9122-17DCB97D5846}" srcOrd="1" destOrd="0" presId="urn:microsoft.com/office/officeart/2005/8/layout/list1"/>
    <dgm:cxn modelId="{EF961445-005E-431B-A66E-F7C87E487984}" type="presParOf" srcId="{263E4B23-EF65-46C9-B098-4535FC04EEF3}" destId="{0B0EDAA7-1B17-4A94-B942-24068749E7AA}" srcOrd="13" destOrd="0" presId="urn:microsoft.com/office/officeart/2005/8/layout/list1"/>
    <dgm:cxn modelId="{9552FEF3-4790-4907-BEE6-7065E6865DF8}" type="presParOf" srcId="{263E4B23-EF65-46C9-B098-4535FC04EEF3}" destId="{A197F183-3666-4928-9FD4-1949E9ECC9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0CEA6-F306-4D66-8EB3-966C8AD52A56}">
      <dsp:nvSpPr>
        <dsp:cNvPr id="0" name=""/>
        <dsp:cNvSpPr/>
      </dsp:nvSpPr>
      <dsp:spPr>
        <a:xfrm>
          <a:off x="0" y="2801"/>
          <a:ext cx="11029950" cy="717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Company Profile </a:t>
          </a:r>
          <a:endParaRPr lang="en-US" sz="1900" kern="1200" dirty="0"/>
        </a:p>
      </dsp:txBody>
      <dsp:txXfrm>
        <a:off x="35048" y="37849"/>
        <a:ext cx="10959854" cy="647863"/>
      </dsp:txXfrm>
    </dsp:sp>
    <dsp:sp modelId="{7F743554-2E31-4225-911D-4962DBAD3732}">
      <dsp:nvSpPr>
        <dsp:cNvPr id="0" name=""/>
        <dsp:cNvSpPr/>
      </dsp:nvSpPr>
      <dsp:spPr>
        <a:xfrm>
          <a:off x="0" y="775481"/>
          <a:ext cx="11029950" cy="717959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Main Business : Processing Images</a:t>
          </a:r>
          <a:endParaRPr lang="en-US" sz="1900" kern="1200"/>
        </a:p>
      </dsp:txBody>
      <dsp:txXfrm>
        <a:off x="35048" y="810529"/>
        <a:ext cx="10959854" cy="647863"/>
      </dsp:txXfrm>
    </dsp:sp>
    <dsp:sp modelId="{8DE1B1EC-F7E0-4417-A6A9-329A07D3B944}">
      <dsp:nvSpPr>
        <dsp:cNvPr id="0" name=""/>
        <dsp:cNvSpPr/>
      </dsp:nvSpPr>
      <dsp:spPr>
        <a:xfrm>
          <a:off x="0" y="1548160"/>
          <a:ext cx="11029950" cy="71795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Examples: SenseTime, Descartes Lab, Phillips </a:t>
          </a:r>
          <a:endParaRPr lang="en-US" sz="1900" kern="1200"/>
        </a:p>
      </dsp:txBody>
      <dsp:txXfrm>
        <a:off x="35048" y="1583208"/>
        <a:ext cx="10959854" cy="647863"/>
      </dsp:txXfrm>
    </dsp:sp>
    <dsp:sp modelId="{F9B027E2-D046-48BA-A560-EDB2B663F0DD}">
      <dsp:nvSpPr>
        <dsp:cNvPr id="0" name=""/>
        <dsp:cNvSpPr/>
      </dsp:nvSpPr>
      <dsp:spPr>
        <a:xfrm>
          <a:off x="0" y="2320840"/>
          <a:ext cx="11029950" cy="717959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Two Separate Web Applications: 1) Collects Images Uploaded by Customers, 2) Provides Stream of images using Kafka stream</a:t>
          </a:r>
          <a:endParaRPr lang="en-US" sz="1900" kern="1200"/>
        </a:p>
      </dsp:txBody>
      <dsp:txXfrm>
        <a:off x="35048" y="2355888"/>
        <a:ext cx="10959854" cy="647863"/>
      </dsp:txXfrm>
    </dsp:sp>
    <dsp:sp modelId="{19847F9B-E0AF-4790-A15F-5614CF31F50C}">
      <dsp:nvSpPr>
        <dsp:cNvPr id="0" name=""/>
        <dsp:cNvSpPr/>
      </dsp:nvSpPr>
      <dsp:spPr>
        <a:xfrm>
          <a:off x="0" y="3093519"/>
          <a:ext cx="11029950" cy="71795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Use Case: Save Processed Images for 7 Days + BI Warehouse on Number +Type of Image+ Customer Type</a:t>
          </a:r>
          <a:endParaRPr lang="en-US" sz="1900" kern="1200"/>
        </a:p>
      </dsp:txBody>
      <dsp:txXfrm>
        <a:off x="35048" y="3128567"/>
        <a:ext cx="10959854" cy="64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F5F04-B1C5-4F3A-9586-7C66602CCA66}">
      <dsp:nvSpPr>
        <dsp:cNvPr id="0" name=""/>
        <dsp:cNvSpPr/>
      </dsp:nvSpPr>
      <dsp:spPr>
        <a:xfrm>
          <a:off x="600792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C5C79-7948-48EE-BFA4-CE90685C25D0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8D6EA-0EA9-49F2-85F3-33D07012B3CE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kern="1200"/>
            <a:t>Latency</a:t>
          </a:r>
          <a:endParaRPr lang="en-US" sz="1800" kern="1200"/>
        </a:p>
      </dsp:txBody>
      <dsp:txXfrm>
        <a:off x="137302" y="2497889"/>
        <a:ext cx="2376871" cy="720000"/>
      </dsp:txXfrm>
    </dsp:sp>
    <dsp:sp modelId="{08398D91-DB16-4E2A-8BBA-40F761425800}">
      <dsp:nvSpPr>
        <dsp:cNvPr id="0" name=""/>
        <dsp:cNvSpPr/>
      </dsp:nvSpPr>
      <dsp:spPr>
        <a:xfrm>
          <a:off x="3393616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ACFF6-D08E-4577-A06B-59D3B678B5C9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BEAAF-6CB5-449D-A581-A9368AD7E92D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kern="1200"/>
            <a:t>Throughput</a:t>
          </a:r>
          <a:endParaRPr lang="en-US" sz="1800" kern="1200"/>
        </a:p>
      </dsp:txBody>
      <dsp:txXfrm>
        <a:off x="2930126" y="2497889"/>
        <a:ext cx="2376871" cy="720000"/>
      </dsp:txXfrm>
    </dsp:sp>
    <dsp:sp modelId="{1DA8D398-9F52-48E7-A31B-27768B07807E}">
      <dsp:nvSpPr>
        <dsp:cNvPr id="0" name=""/>
        <dsp:cNvSpPr/>
      </dsp:nvSpPr>
      <dsp:spPr>
        <a:xfrm>
          <a:off x="6186441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A28E3-0452-45A1-99CB-6722C37C8C81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98727-C146-4F82-BA73-10F70A725277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kern="1200"/>
            <a:t>Bandwidth</a:t>
          </a:r>
          <a:endParaRPr lang="en-US" sz="1800" kern="1200"/>
        </a:p>
      </dsp:txBody>
      <dsp:txXfrm>
        <a:off x="5722951" y="2497889"/>
        <a:ext cx="2376871" cy="720000"/>
      </dsp:txXfrm>
    </dsp:sp>
    <dsp:sp modelId="{040F3074-65AD-4965-8AA8-2A9BF2EEE35C}">
      <dsp:nvSpPr>
        <dsp:cNvPr id="0" name=""/>
        <dsp:cNvSpPr/>
      </dsp:nvSpPr>
      <dsp:spPr>
        <a:xfrm>
          <a:off x="8979265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EF47B-F746-4B21-B9A8-3671249FE4E1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C9CF-AB63-4F3B-9F43-3AC9B2384076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1800" kern="1200"/>
            <a:t>Vertical , Horizontal, Auto Scaling </a:t>
          </a:r>
          <a:endParaRPr lang="en-US" sz="1800" kern="1200"/>
        </a:p>
      </dsp:txBody>
      <dsp:txXfrm>
        <a:off x="8515775" y="2497889"/>
        <a:ext cx="237687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0497E-4115-479E-90E8-8534A91001A4}">
      <dsp:nvSpPr>
        <dsp:cNvPr id="0" name=""/>
        <dsp:cNvSpPr/>
      </dsp:nvSpPr>
      <dsp:spPr>
        <a:xfrm>
          <a:off x="0" y="369412"/>
          <a:ext cx="630900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18F21-1C0E-4C42-B19F-790C60E720B7}">
      <dsp:nvSpPr>
        <dsp:cNvPr id="0" name=""/>
        <dsp:cNvSpPr/>
      </dsp:nvSpPr>
      <dsp:spPr>
        <a:xfrm>
          <a:off x="315450" y="44692"/>
          <a:ext cx="4416302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926" tIns="0" rIns="1669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Virtual Machine</a:t>
          </a:r>
          <a:endParaRPr lang="en-US" sz="2200" kern="1200"/>
        </a:p>
      </dsp:txBody>
      <dsp:txXfrm>
        <a:off x="347153" y="76395"/>
        <a:ext cx="4352896" cy="586034"/>
      </dsp:txXfrm>
    </dsp:sp>
    <dsp:sp modelId="{B67B6A82-F5EF-40CD-9833-EBAF0D714113}">
      <dsp:nvSpPr>
        <dsp:cNvPr id="0" name=""/>
        <dsp:cNvSpPr/>
      </dsp:nvSpPr>
      <dsp:spPr>
        <a:xfrm>
          <a:off x="0" y="1367332"/>
          <a:ext cx="630900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2B49A-5C45-490C-B6DA-ACBF900B975F}">
      <dsp:nvSpPr>
        <dsp:cNvPr id="0" name=""/>
        <dsp:cNvSpPr/>
      </dsp:nvSpPr>
      <dsp:spPr>
        <a:xfrm>
          <a:off x="315450" y="1042612"/>
          <a:ext cx="4416302" cy="64944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926" tIns="0" rIns="1669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Load Balancer</a:t>
          </a:r>
          <a:endParaRPr lang="en-US" sz="2200" kern="1200"/>
        </a:p>
      </dsp:txBody>
      <dsp:txXfrm>
        <a:off x="347153" y="1074315"/>
        <a:ext cx="4352896" cy="586034"/>
      </dsp:txXfrm>
    </dsp:sp>
    <dsp:sp modelId="{452E20DB-E4A3-48B9-BF0A-FEBD759E9E79}">
      <dsp:nvSpPr>
        <dsp:cNvPr id="0" name=""/>
        <dsp:cNvSpPr/>
      </dsp:nvSpPr>
      <dsp:spPr>
        <a:xfrm>
          <a:off x="0" y="2365252"/>
          <a:ext cx="630900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41CA7-9F0A-4702-8D6E-D24495AEF2C7}">
      <dsp:nvSpPr>
        <dsp:cNvPr id="0" name=""/>
        <dsp:cNvSpPr/>
      </dsp:nvSpPr>
      <dsp:spPr>
        <a:xfrm>
          <a:off x="315450" y="2040532"/>
          <a:ext cx="4416302" cy="64944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926" tIns="0" rIns="1669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Database</a:t>
          </a:r>
          <a:endParaRPr lang="en-US" sz="2200" kern="1200"/>
        </a:p>
      </dsp:txBody>
      <dsp:txXfrm>
        <a:off x="347153" y="2072235"/>
        <a:ext cx="4352896" cy="586034"/>
      </dsp:txXfrm>
    </dsp:sp>
    <dsp:sp modelId="{A197F183-3666-4928-9FD4-1949E9ECC9A0}">
      <dsp:nvSpPr>
        <dsp:cNvPr id="0" name=""/>
        <dsp:cNvSpPr/>
      </dsp:nvSpPr>
      <dsp:spPr>
        <a:xfrm>
          <a:off x="0" y="3363173"/>
          <a:ext cx="630900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E84A0-6082-49DC-9122-17DCB97D5846}">
      <dsp:nvSpPr>
        <dsp:cNvPr id="0" name=""/>
        <dsp:cNvSpPr/>
      </dsp:nvSpPr>
      <dsp:spPr>
        <a:xfrm>
          <a:off x="315450" y="3038453"/>
          <a:ext cx="4416302" cy="6494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6926" tIns="0" rIns="1669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kern="1200"/>
            <a:t>Cache</a:t>
          </a:r>
          <a:endParaRPr lang="en-US" sz="2200" kern="1200"/>
        </a:p>
      </dsp:txBody>
      <dsp:txXfrm>
        <a:off x="347153" y="3070156"/>
        <a:ext cx="435289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Data engineering – system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Section 3 – prepared by </a:t>
            </a:r>
            <a:r>
              <a:rPr lang="en-US" dirty="0" err="1"/>
              <a:t>chan</a:t>
            </a:r>
            <a:r>
              <a:rPr lang="en-US" dirty="0"/>
              <a:t> </a:t>
            </a:r>
            <a:r>
              <a:rPr lang="en-US" dirty="0" err="1"/>
              <a:t>yao</a:t>
            </a:r>
            <a:r>
              <a:rPr lang="en-US" dirty="0"/>
              <a:t> </a:t>
            </a:r>
            <a:r>
              <a:rPr lang="en-US" dirty="0" err="1"/>
              <a:t>kuan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019C-EF5B-4473-9360-EEFF6BEE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Assumptions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E4CD-1D64-4F7B-97CC-549CEA41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SG" b="1" i="0" dirty="0">
                <a:solidFill>
                  <a:srgbClr val="3A3A3A"/>
                </a:solidFill>
                <a:effectLst/>
                <a:latin typeface="-apple-system"/>
              </a:rPr>
              <a:t>Assumption 1: Public cloud is much more cost effective than private cloud.</a:t>
            </a:r>
            <a:endParaRPr lang="en-SG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SG" b="1" i="0" dirty="0">
                <a:solidFill>
                  <a:srgbClr val="3A3A3A"/>
                </a:solidFill>
                <a:effectLst/>
                <a:latin typeface="-apple-system"/>
              </a:rPr>
              <a:t>Assumption 2: The cloud is less expensive than traditional on-premise computing.</a:t>
            </a:r>
            <a:endParaRPr lang="en-SG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l" fontAlgn="base"/>
            <a:r>
              <a:rPr lang="en-SG" b="1" i="0" dirty="0">
                <a:solidFill>
                  <a:srgbClr val="3A3A3A"/>
                </a:solidFill>
                <a:effectLst/>
                <a:latin typeface="-apple-system"/>
              </a:rPr>
              <a:t>Assumption 3: The only way to be in the cloud is to have applications built natively for the cloud.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697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4419-F9F7-4EA1-BF50-2A6DB290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3138-BC15-4EE8-BC4C-A0DF3DB5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the use case at hand: Recommendation for Proposal #1 Using Azure </a:t>
            </a:r>
            <a:r>
              <a:rPr lang="en-SG" dirty="0" err="1"/>
              <a:t>EcoSystem</a:t>
            </a:r>
            <a:r>
              <a:rPr lang="en-SG" dirty="0"/>
              <a:t> due to the requirements posted, Microsoft has better BI and Analytics Streaming services for Analysis of types and numbers and customers for </a:t>
            </a:r>
            <a:r>
              <a:rPr lang="en-SG"/>
              <a:t>the company.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6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3B2FB-1DD8-4BC8-9E47-CF19E153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tx1">
                    <a:lumMod val="85000"/>
                    <a:lumOff val="15000"/>
                  </a:schemeClr>
                </a:solidFill>
              </a:rPr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17BB20-FBC7-4F1E-9FBF-9FE03F17E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5768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28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6FB3E-787A-4573-AF1A-C09D17CE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concepts of system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ADE59-D389-49AD-86ED-921608A7D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7369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5A9FE1-BBBC-4CEB-8ADE-8EAB8F92E00D}"/>
              </a:ext>
            </a:extLst>
          </p:cNvPr>
          <p:cNvSpPr txBox="1"/>
          <p:nvPr/>
        </p:nvSpPr>
        <p:spPr>
          <a:xfrm>
            <a:off x="168441" y="6262300"/>
            <a:ext cx="859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Key Reference: https://medium.com/backendarmy/introduction-to-system-architecture-design-fcd4f327b6c9</a:t>
            </a:r>
          </a:p>
        </p:txBody>
      </p:sp>
    </p:spTree>
    <p:extLst>
      <p:ext uri="{BB962C8B-B14F-4D97-AF65-F5344CB8AC3E}">
        <p14:creationId xmlns:p14="http://schemas.microsoft.com/office/powerpoint/2010/main" val="4006084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FE6AC-F76B-4BE8-80E4-86DE90B0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SG">
                <a:solidFill>
                  <a:schemeClr val="tx2"/>
                </a:solidFill>
              </a:rPr>
              <a:t>Components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77A68-4E09-4A04-B77B-008F7EB4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8" y="760859"/>
            <a:ext cx="4039455" cy="2524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AB684-5ECF-490E-9437-41AD02DA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51" y="4367681"/>
            <a:ext cx="4039455" cy="117144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7F684D-82DF-4AB9-99BC-16EBB7037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203900"/>
              </p:ext>
            </p:extLst>
          </p:nvPr>
        </p:nvGraphicFramePr>
        <p:xfrm>
          <a:off x="581194" y="1896533"/>
          <a:ext cx="6309003" cy="3962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632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398C-2652-4B19-9E43-1797BD83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8336-40C1-4DFE-8F4D-467A56FF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Non relational DB</a:t>
            </a:r>
          </a:p>
          <a:p>
            <a:pPr lvl="1"/>
            <a:r>
              <a:rPr lang="en-SG" dirty="0"/>
              <a:t>Column Oriented: Cassandra, </a:t>
            </a:r>
            <a:r>
              <a:rPr lang="en-SG" dirty="0" err="1"/>
              <a:t>Clickhouse</a:t>
            </a:r>
            <a:r>
              <a:rPr lang="en-SG" dirty="0"/>
              <a:t> -&gt; Semi –structured OLAP transactions</a:t>
            </a:r>
          </a:p>
          <a:p>
            <a:pPr lvl="1"/>
            <a:r>
              <a:rPr lang="en-SG" dirty="0"/>
              <a:t>Document Oriented: MongoDB -&gt; Schema can change</a:t>
            </a:r>
          </a:p>
          <a:p>
            <a:pPr lvl="1"/>
            <a:r>
              <a:rPr lang="en-SG" dirty="0"/>
              <a:t>Graph Oriented: Amazon -&gt; Data represented as nodes</a:t>
            </a:r>
          </a:p>
          <a:p>
            <a:pPr lvl="1"/>
            <a:r>
              <a:rPr lang="en-SG" dirty="0" err="1"/>
              <a:t>KeyValue</a:t>
            </a:r>
            <a:r>
              <a:rPr lang="en-SG" dirty="0"/>
              <a:t> Oriented: Redis -&gt; Data stored as </a:t>
            </a:r>
            <a:r>
              <a:rPr lang="en-SG" dirty="0" err="1"/>
              <a:t>hashmaps</a:t>
            </a:r>
            <a:r>
              <a:rPr lang="en-SG" dirty="0"/>
              <a:t>/dictionaries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Relational DB</a:t>
            </a:r>
          </a:p>
          <a:p>
            <a:pPr lvl="1"/>
            <a:r>
              <a:rPr lang="en-SG" dirty="0"/>
              <a:t>Postgres, MySQL, </a:t>
            </a:r>
            <a:r>
              <a:rPr lang="en-SG" dirty="0" err="1"/>
              <a:t>OracleDB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503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1CF69E-503C-48AD-B2E7-4BA582CF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Simplified system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8F7A2-469D-4E60-BDA2-B6A59CF2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053" y="1844315"/>
            <a:ext cx="6764864" cy="31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0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8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8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1DC2-093A-4BEC-9670-9064E910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rgbClr val="FFFFFF"/>
                </a:solidFill>
              </a:rPr>
              <a:t>Proposal #1 azure ecosystem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5BA0-42F7-411B-B9B2-C3C7FB2B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SG">
                <a:solidFill>
                  <a:srgbClr val="FFFFFF"/>
                </a:solidFill>
              </a:rPr>
              <a:t>Key Requirements: </a:t>
            </a:r>
          </a:p>
          <a:p>
            <a:r>
              <a:rPr lang="en-SG">
                <a:solidFill>
                  <a:srgbClr val="FFFFFF"/>
                </a:solidFill>
              </a:rPr>
              <a:t>Kafka Stream</a:t>
            </a:r>
          </a:p>
          <a:p>
            <a:r>
              <a:rPr lang="en-SG">
                <a:solidFill>
                  <a:srgbClr val="FFFFFF"/>
                </a:solidFill>
              </a:rPr>
              <a:t>Non Relational DB</a:t>
            </a:r>
          </a:p>
          <a:p>
            <a:r>
              <a:rPr lang="en-SG">
                <a:solidFill>
                  <a:srgbClr val="FFFFFF"/>
                </a:solidFill>
              </a:rPr>
              <a:t>7 Days Archive</a:t>
            </a:r>
          </a:p>
          <a:p>
            <a:r>
              <a:rPr lang="en-SG">
                <a:solidFill>
                  <a:srgbClr val="FFFFFF"/>
                </a:solidFill>
              </a:rPr>
              <a:t>BI Warehouse </a:t>
            </a:r>
          </a:p>
          <a:p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4" name="Picture 4" descr="Looking At Apache Kafka for Azure HDInsight | API Streaming | API Friends">
            <a:extLst>
              <a:ext uri="{FF2B5EF4-FFF2-40B4-BE49-F238E27FC236}">
                <a16:creationId xmlns:a16="http://schemas.microsoft.com/office/drawing/2014/main" id="{080BA096-174D-48A1-8617-40C6DFF4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2079611"/>
            <a:ext cx="6831503" cy="26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87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79" name="Rectangle 84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5C225-F397-448E-B303-E42DC6E1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1832811"/>
            <a:ext cx="3412067" cy="2807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Proposal #2 Apache Ecosystem</a:t>
            </a:r>
          </a:p>
        </p:txBody>
      </p:sp>
      <p:pic>
        <p:nvPicPr>
          <p:cNvPr id="3076" name="Picture 4" descr="Design Techniques for Building Streaming Data, Cloud-Native Applications:  Part 2 - Akka Streams, Kafka Streams, and Friends | Lightbend">
            <a:extLst>
              <a:ext uri="{FF2B5EF4-FFF2-40B4-BE49-F238E27FC236}">
                <a16:creationId xmlns:a16="http://schemas.microsoft.com/office/drawing/2014/main" id="{5DEF8C53-5665-4B7D-AA3D-EA4B248D5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053" y="1049443"/>
            <a:ext cx="6764864" cy="47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09469-27A3-4100-AF7E-252B54A05866}"/>
              </a:ext>
            </a:extLst>
          </p:cNvPr>
          <p:cNvSpPr txBox="1"/>
          <p:nvPr/>
        </p:nvSpPr>
        <p:spPr>
          <a:xfrm>
            <a:off x="662083" y="2885297"/>
            <a:ext cx="2762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Key Technologies: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Apache </a:t>
            </a:r>
            <a:r>
              <a:rPr lang="en-SG" dirty="0" err="1">
                <a:solidFill>
                  <a:schemeClr val="bg1"/>
                </a:solidFill>
              </a:rPr>
              <a:t>ZooKeeper</a:t>
            </a:r>
            <a:endParaRPr lang="en-SG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Apache Spark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Apache Kafka 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Kubernetes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bg1"/>
                </a:solidFill>
              </a:rPr>
              <a:t>Amazon S3 </a:t>
            </a:r>
          </a:p>
          <a:p>
            <a:pPr marL="285750" indent="-285750">
              <a:buFontTx/>
              <a:buChar char="-"/>
            </a:pP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4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F5DD-1F6C-46C5-A918-0D034F18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Proposal #3 oracle ecosystem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5ED4-14DB-4C6C-BB61-47514B66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Oracle Expands Cloud Native Services, Adds Kafka Streaming, API Gateway and  Logging Support">
            <a:extLst>
              <a:ext uri="{FF2B5EF4-FFF2-40B4-BE49-F238E27FC236}">
                <a16:creationId xmlns:a16="http://schemas.microsoft.com/office/drawing/2014/main" id="{724B1001-0367-4B9F-AD24-6BD1F31F0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900284"/>
            <a:ext cx="6831503" cy="304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7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{B168DB8A-8165-4516-A476-F40DE88247C3}tf33552983_win32</Template>
  <TotalTime>82</TotalTime>
  <Words>293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Franklin Gothic Book</vt:lpstr>
      <vt:lpstr>Franklin Gothic Demi</vt:lpstr>
      <vt:lpstr>Gill Sans MT</vt:lpstr>
      <vt:lpstr>Wingdings 2</vt:lpstr>
      <vt:lpstr>DividendVTI</vt:lpstr>
      <vt:lpstr>Data engineering – system design </vt:lpstr>
      <vt:lpstr>Background</vt:lpstr>
      <vt:lpstr>Key concepts of system design</vt:lpstr>
      <vt:lpstr>Components</vt:lpstr>
      <vt:lpstr>Database types</vt:lpstr>
      <vt:lpstr>Simplified system design</vt:lpstr>
      <vt:lpstr>Proposal #1 azure ecosystem </vt:lpstr>
      <vt:lpstr>Proposal #2 Apache Ecosystem</vt:lpstr>
      <vt:lpstr>Proposal #3 oracle ecosystem</vt:lpstr>
      <vt:lpstr>Assumptions made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– system design </dc:title>
  <dc:creator>Chan Yao Kuan</dc:creator>
  <cp:lastModifiedBy>Chan Yao Kuan</cp:lastModifiedBy>
  <cp:revision>2</cp:revision>
  <dcterms:created xsi:type="dcterms:W3CDTF">2021-12-07T10:37:50Z</dcterms:created>
  <dcterms:modified xsi:type="dcterms:W3CDTF">2021-12-07T12:00:22Z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