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12702" y="-50158"/>
            <a:ext cx="5439216" cy="70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2717" y="573609"/>
            <a:ext cx="4502317" cy="39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C000"/>
                </a:solidFill>
              </a:rPr>
              <a:t>Requirements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13232" y="959666"/>
            <a:ext cx="10895782" cy="585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</a:t>
            </a:r>
            <a:r>
              <a:rPr lang="en-US" dirty="0" smtClean="0">
                <a:solidFill>
                  <a:schemeClr val="bg1"/>
                </a:solidFill>
              </a:rPr>
              <a:t>Grid View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Microsoft account</cp:lastModifiedBy>
  <cp:revision>10</cp:revision>
  <dcterms:created xsi:type="dcterms:W3CDTF">2024-02-05T09:30:29Z</dcterms:created>
  <dcterms:modified xsi:type="dcterms:W3CDTF">2024-09-17T08:37:14Z</dcterms:modified>
</cp:coreProperties>
</file>