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94" r:id="rId8"/>
    <p:sldId id="295" r:id="rId9"/>
    <p:sldId id="296" r:id="rId10"/>
    <p:sldId id="298" r:id="rId11"/>
    <p:sldId id="305" r:id="rId12"/>
    <p:sldId id="297" r:id="rId13"/>
    <p:sldId id="299" r:id="rId14"/>
    <p:sldId id="300" r:id="rId15"/>
    <p:sldId id="264" r:id="rId16"/>
    <p:sldId id="278" r:id="rId17"/>
    <p:sldId id="279" r:id="rId18"/>
    <p:sldId id="288" r:id="rId19"/>
    <p:sldId id="289" r:id="rId20"/>
    <p:sldId id="290" r:id="rId21"/>
    <p:sldId id="291" r:id="rId22"/>
    <p:sldId id="292" r:id="rId23"/>
    <p:sldId id="293" r:id="rId24"/>
    <p:sldId id="306" r:id="rId25"/>
    <p:sldId id="280" r:id="rId26"/>
    <p:sldId id="281" r:id="rId27"/>
    <p:sldId id="282" r:id="rId28"/>
    <p:sldId id="283" r:id="rId29"/>
    <p:sldId id="284" r:id="rId30"/>
    <p:sldId id="285" r:id="rId31"/>
    <p:sldId id="286" r:id="rId32"/>
    <p:sldId id="287" r:id="rId33"/>
    <p:sldId id="307" r:id="rId34"/>
    <p:sldId id="302" r:id="rId35"/>
    <p:sldId id="303" r:id="rId36"/>
    <p:sldId id="304" r:id="rId37"/>
    <p:sldId id="266" r:id="rId38"/>
    <p:sldId id="267" r:id="rId39"/>
    <p:sldId id="268" r:id="rId40"/>
    <p:sldId id="269" r:id="rId41"/>
    <p:sldId id="270" r:id="rId42"/>
    <p:sldId id="271" r:id="rId43"/>
    <p:sldId id="272" r:id="rId44"/>
    <p:sldId id="277" r:id="rId45"/>
    <p:sldId id="276"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8989F-C367-4BE5-9179-FFB0D41E1E88}" v="4" dt="2022-04-12T07:31:12.650"/>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62" autoAdjust="0"/>
    <p:restoredTop sz="94660"/>
  </p:normalViewPr>
  <p:slideViewPr>
    <p:cSldViewPr snapToGrid="0">
      <p:cViewPr varScale="1">
        <p:scale>
          <a:sx n="78" d="100"/>
          <a:sy n="78" d="100"/>
        </p:scale>
        <p:origin x="2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CHÍ THẬT" userId="37cebea5-fd79-426d-91b5-caf485bc11ed" providerId="ADAL" clId="{B12AE64E-2EE8-49B6-9887-58FD790D7005}"/>
    <pc:docChg chg="undo redo custSel addSld delSld modSld sldOrd addMainMaster delMainMaster modMainMaster">
      <pc:chgData name="HUỲNH CHÍ THẬT" userId="37cebea5-fd79-426d-91b5-caf485bc11ed" providerId="ADAL" clId="{B12AE64E-2EE8-49B6-9887-58FD790D7005}" dt="2022-04-09T08:41:44.850" v="10838" actId="20577"/>
      <pc:docMkLst>
        <pc:docMk/>
      </pc:docMkLst>
      <pc:sldChg chg="addSp delSp modSp new mod modTransition setBg modClrScheme addAnim delAnim setClrOvrMap chgLayout">
        <pc:chgData name="HUỲNH CHÍ THẬT" userId="37cebea5-fd79-426d-91b5-caf485bc11ed" providerId="ADAL" clId="{B12AE64E-2EE8-49B6-9887-58FD790D7005}" dt="2022-03-28T15:56:21.388" v="10792"/>
        <pc:sldMkLst>
          <pc:docMk/>
          <pc:sldMk cId="3015775959" sldId="256"/>
        </pc:sldMkLst>
        <pc:spChg chg="del mod">
          <ac:chgData name="HUỲNH CHÍ THẬT" userId="37cebea5-fd79-426d-91b5-caf485bc11ed" providerId="ADAL" clId="{B12AE64E-2EE8-49B6-9887-58FD790D7005}" dt="2022-03-28T10:05:41.910" v="45" actId="478"/>
          <ac:spMkLst>
            <pc:docMk/>
            <pc:sldMk cId="3015775959" sldId="256"/>
            <ac:spMk id="2" creationId="{2EC5B9C7-8A9B-49C0-BE01-BC5B1CD8C8DB}"/>
          </ac:spMkLst>
        </pc:spChg>
        <pc:spChg chg="del mod">
          <ac:chgData name="HUỲNH CHÍ THẬT" userId="37cebea5-fd79-426d-91b5-caf485bc11ed" providerId="ADAL" clId="{B12AE64E-2EE8-49B6-9887-58FD790D7005}" dt="2022-03-28T10:07:18.675" v="176" actId="21"/>
          <ac:spMkLst>
            <pc:docMk/>
            <pc:sldMk cId="3015775959" sldId="256"/>
            <ac:spMk id="3" creationId="{C3694B55-CAE1-4717-87A8-FD7B488E2092}"/>
          </ac:spMkLst>
        </pc:spChg>
        <pc:spChg chg="add del mod">
          <ac:chgData name="HUỲNH CHÍ THẬT" userId="37cebea5-fd79-426d-91b5-caf485bc11ed" providerId="ADAL" clId="{B12AE64E-2EE8-49B6-9887-58FD790D7005}" dt="2022-03-28T10:05:45.408" v="46" actId="21"/>
          <ac:spMkLst>
            <pc:docMk/>
            <pc:sldMk cId="3015775959" sldId="256"/>
            <ac:spMk id="5" creationId="{3F0364ED-1A89-499D-B014-6237CAD06EB4}"/>
          </ac:spMkLst>
        </pc:spChg>
        <pc:spChg chg="add mod">
          <ac:chgData name="HUỲNH CHÍ THẬT" userId="37cebea5-fd79-426d-91b5-caf485bc11ed" providerId="ADAL" clId="{B12AE64E-2EE8-49B6-9887-58FD790D7005}" dt="2022-03-28T10:08:00.797" v="191" actId="404"/>
          <ac:spMkLst>
            <pc:docMk/>
            <pc:sldMk cId="3015775959" sldId="256"/>
            <ac:spMk id="7" creationId="{127DD596-E6E8-40A2-BE24-61E20FD70CB8}"/>
          </ac:spMkLst>
        </pc:spChg>
        <pc:spChg chg="add">
          <ac:chgData name="HUỲNH CHÍ THẬT" userId="37cebea5-fd79-426d-91b5-caf485bc11ed" providerId="ADAL" clId="{B12AE64E-2EE8-49B6-9887-58FD790D7005}" dt="2022-03-28T10:06:34.561" v="167" actId="26606"/>
          <ac:spMkLst>
            <pc:docMk/>
            <pc:sldMk cId="3015775959" sldId="256"/>
            <ac:spMk id="8" creationId="{CFA5B9DB-0BF9-4260-A97B-936524F9668F}"/>
          </ac:spMkLst>
        </pc:spChg>
        <pc:spChg chg="add">
          <ac:chgData name="HUỲNH CHÍ THẬT" userId="37cebea5-fd79-426d-91b5-caf485bc11ed" providerId="ADAL" clId="{B12AE64E-2EE8-49B6-9887-58FD790D7005}" dt="2022-03-28T10:06:34.561" v="167" actId="26606"/>
          <ac:spMkLst>
            <pc:docMk/>
            <pc:sldMk cId="3015775959" sldId="256"/>
            <ac:spMk id="10" creationId="{59824785-89B4-4433-955A-F2C847B1534D}"/>
          </ac:spMkLst>
        </pc:spChg>
        <pc:spChg chg="add del mod">
          <ac:chgData name="HUỲNH CHÍ THẬT" userId="37cebea5-fd79-426d-91b5-caf485bc11ed" providerId="ADAL" clId="{B12AE64E-2EE8-49B6-9887-58FD790D7005}" dt="2022-03-28T10:07:46.942" v="188" actId="478"/>
          <ac:spMkLst>
            <pc:docMk/>
            <pc:sldMk cId="3015775959" sldId="256"/>
            <ac:spMk id="11" creationId="{C1491C10-38C6-4740-A1BD-17C8ABC09A3B}"/>
          </ac:spMkLst>
        </pc:spChg>
        <pc:spChg chg="add">
          <ac:chgData name="HUỲNH CHÍ THẬT" userId="37cebea5-fd79-426d-91b5-caf485bc11ed" providerId="ADAL" clId="{B12AE64E-2EE8-49B6-9887-58FD790D7005}" dt="2022-03-28T10:06:34.561" v="167" actId="26606"/>
          <ac:spMkLst>
            <pc:docMk/>
            <pc:sldMk cId="3015775959" sldId="256"/>
            <ac:spMk id="12" creationId="{CB2E64D6-3AEB-4AFF-9475-E210F85E0AA7}"/>
          </ac:spMkLst>
        </pc:spChg>
        <pc:picChg chg="add del mod">
          <ac:chgData name="HUỲNH CHÍ THẬT" userId="37cebea5-fd79-426d-91b5-caf485bc11ed" providerId="ADAL" clId="{B12AE64E-2EE8-49B6-9887-58FD790D7005}" dt="2022-03-28T10:07:44.964" v="187" actId="478"/>
          <ac:picMkLst>
            <pc:docMk/>
            <pc:sldMk cId="3015775959" sldId="256"/>
            <ac:picMk id="6" creationId="{2BBAF1CB-8BCE-B2A3-E8B2-A534317814C2}"/>
          </ac:picMkLst>
        </pc:picChg>
        <pc:picChg chg="add del">
          <ac:chgData name="HUỲNH CHÍ THẬT" userId="37cebea5-fd79-426d-91b5-caf485bc11ed" providerId="ADAL" clId="{B12AE64E-2EE8-49B6-9887-58FD790D7005}" dt="2022-03-28T11:05:30.599" v="1603" actId="22"/>
          <ac:picMkLst>
            <pc:docMk/>
            <pc:sldMk cId="3015775959" sldId="256"/>
            <ac:picMk id="14" creationId="{E3F4C4B9-1E92-48C2-AA77-A63052069D31}"/>
          </ac:picMkLst>
        </pc:picChg>
      </pc:sldChg>
      <pc:sldChg chg="addSp delSp modSp new mod modTransition">
        <pc:chgData name="HUỲNH CHÍ THẬT" userId="37cebea5-fd79-426d-91b5-caf485bc11ed" providerId="ADAL" clId="{B12AE64E-2EE8-49B6-9887-58FD790D7005}" dt="2022-03-28T15:56:21.388" v="10792"/>
        <pc:sldMkLst>
          <pc:docMk/>
          <pc:sldMk cId="3730636042" sldId="257"/>
        </pc:sldMkLst>
        <pc:spChg chg="del mod">
          <ac:chgData name="HUỲNH CHÍ THẬT" userId="37cebea5-fd79-426d-91b5-caf485bc11ed" providerId="ADAL" clId="{B12AE64E-2EE8-49B6-9887-58FD790D7005}" dt="2022-03-28T10:10:02.102" v="627" actId="478"/>
          <ac:spMkLst>
            <pc:docMk/>
            <pc:sldMk cId="3730636042" sldId="257"/>
            <ac:spMk id="2" creationId="{927CAB09-2B74-4CBF-839F-69E84FEB9C07}"/>
          </ac:spMkLst>
        </pc:spChg>
        <pc:spChg chg="mod">
          <ac:chgData name="HUỲNH CHÍ THẬT" userId="37cebea5-fd79-426d-91b5-caf485bc11ed" providerId="ADAL" clId="{B12AE64E-2EE8-49B6-9887-58FD790D7005}" dt="2022-03-28T11:11:22.502" v="2691" actId="2711"/>
          <ac:spMkLst>
            <pc:docMk/>
            <pc:sldMk cId="3730636042" sldId="257"/>
            <ac:spMk id="3" creationId="{41B4F4BF-7769-4F7E-8297-91D0C7EA3B93}"/>
          </ac:spMkLst>
        </pc:spChg>
        <pc:spChg chg="add mod">
          <ac:chgData name="HUỲNH CHÍ THẬT" userId="37cebea5-fd79-426d-91b5-caf485bc11ed" providerId="ADAL" clId="{B12AE64E-2EE8-49B6-9887-58FD790D7005}" dt="2022-03-28T10:10:11.441" v="632" actId="113"/>
          <ac:spMkLst>
            <pc:docMk/>
            <pc:sldMk cId="3730636042" sldId="257"/>
            <ac:spMk id="4" creationId="{BD1FA340-4B42-4109-AAEC-7CF844D6DD38}"/>
          </ac:spMkLst>
        </pc:spChg>
        <pc:spChg chg="add del mod">
          <ac:chgData name="HUỲNH CHÍ THẬT" userId="37cebea5-fd79-426d-91b5-caf485bc11ed" providerId="ADAL" clId="{B12AE64E-2EE8-49B6-9887-58FD790D7005}" dt="2022-03-28T10:10:04.721" v="628" actId="478"/>
          <ac:spMkLst>
            <pc:docMk/>
            <pc:sldMk cId="3730636042" sldId="257"/>
            <ac:spMk id="6" creationId="{55F4ABA7-EA61-4075-A914-B9D1848D08FB}"/>
          </ac:spMkLst>
        </pc:spChg>
      </pc:sldChg>
      <pc:sldChg chg="addSp delSp modSp new mod modTransition modAnim">
        <pc:chgData name="HUỲNH CHÍ THẬT" userId="37cebea5-fd79-426d-91b5-caf485bc11ed" providerId="ADAL" clId="{B12AE64E-2EE8-49B6-9887-58FD790D7005}" dt="2022-03-28T15:56:21.388" v="10792"/>
        <pc:sldMkLst>
          <pc:docMk/>
          <pc:sldMk cId="1781503925" sldId="258"/>
        </pc:sldMkLst>
        <pc:spChg chg="mod">
          <ac:chgData name="HUỲNH CHÍ THẬT" userId="37cebea5-fd79-426d-91b5-caf485bc11ed" providerId="ADAL" clId="{B12AE64E-2EE8-49B6-9887-58FD790D7005}" dt="2022-03-28T10:11:15.284" v="697" actId="20577"/>
          <ac:spMkLst>
            <pc:docMk/>
            <pc:sldMk cId="1781503925" sldId="258"/>
            <ac:spMk id="2" creationId="{FBE8ED2F-2193-4BBB-990C-EF2944627ED1}"/>
          </ac:spMkLst>
        </pc:spChg>
        <pc:spChg chg="mod">
          <ac:chgData name="HUỲNH CHÍ THẬT" userId="37cebea5-fd79-426d-91b5-caf485bc11ed" providerId="ADAL" clId="{B12AE64E-2EE8-49B6-9887-58FD790D7005}" dt="2022-03-28T11:11:29.970" v="2692" actId="2711"/>
          <ac:spMkLst>
            <pc:docMk/>
            <pc:sldMk cId="1781503925" sldId="258"/>
            <ac:spMk id="3" creationId="{6FE84218-2B06-43F9-889E-611DA3CDAAFB}"/>
          </ac:spMkLst>
        </pc:spChg>
        <pc:picChg chg="add mod">
          <ac:chgData name="HUỲNH CHÍ THẬT" userId="37cebea5-fd79-426d-91b5-caf485bc11ed" providerId="ADAL" clId="{B12AE64E-2EE8-49B6-9887-58FD790D7005}" dt="2022-03-28T11:11:33.536" v="2693" actId="14100"/>
          <ac:picMkLst>
            <pc:docMk/>
            <pc:sldMk cId="1781503925" sldId="258"/>
            <ac:picMk id="5" creationId="{3F2A0196-3BF3-432F-8DA4-6F431B9421E9}"/>
          </ac:picMkLst>
        </pc:picChg>
        <pc:picChg chg="add del">
          <ac:chgData name="HUỲNH CHÍ THẬT" userId="37cebea5-fd79-426d-91b5-caf485bc11ed" providerId="ADAL" clId="{B12AE64E-2EE8-49B6-9887-58FD790D7005}" dt="2022-03-28T10:25:30.261" v="1464" actId="478"/>
          <ac:picMkLst>
            <pc:docMk/>
            <pc:sldMk cId="1781503925" sldId="258"/>
            <ac:picMk id="7" creationId="{AB5E5723-8C96-4625-AC28-1D6EB7DBFED9}"/>
          </ac:picMkLst>
        </pc:picChg>
        <pc:picChg chg="add mod">
          <ac:chgData name="HUỲNH CHÍ THẬT" userId="37cebea5-fd79-426d-91b5-caf485bc11ed" providerId="ADAL" clId="{B12AE64E-2EE8-49B6-9887-58FD790D7005}" dt="2022-03-28T11:11:38.096" v="2695" actId="1076"/>
          <ac:picMkLst>
            <pc:docMk/>
            <pc:sldMk cId="1781503925" sldId="258"/>
            <ac:picMk id="9" creationId="{AF8F9D36-696F-429B-8879-C1F28D843675}"/>
          </ac:picMkLst>
        </pc:picChg>
      </pc:sldChg>
      <pc:sldChg chg="addSp delSp modSp new del mod modClrScheme chgLayout">
        <pc:chgData name="HUỲNH CHÍ THẬT" userId="37cebea5-fd79-426d-91b5-caf485bc11ed" providerId="ADAL" clId="{B12AE64E-2EE8-49B6-9887-58FD790D7005}" dt="2022-03-28T11:05:39.696" v="1605" actId="47"/>
        <pc:sldMkLst>
          <pc:docMk/>
          <pc:sldMk cId="4089609547" sldId="259"/>
        </pc:sldMkLst>
        <pc:spChg chg="mod ord">
          <ac:chgData name="HUỲNH CHÍ THẬT" userId="37cebea5-fd79-426d-91b5-caf485bc11ed" providerId="ADAL" clId="{B12AE64E-2EE8-49B6-9887-58FD790D7005}" dt="2022-03-28T11:04:52.003" v="1599" actId="404"/>
          <ac:spMkLst>
            <pc:docMk/>
            <pc:sldMk cId="4089609547" sldId="259"/>
            <ac:spMk id="2" creationId="{D6474E1F-4BA1-4B7F-AB9E-77FC6F453811}"/>
          </ac:spMkLst>
        </pc:spChg>
        <pc:spChg chg="add del mod">
          <ac:chgData name="HUỲNH CHÍ THẬT" userId="37cebea5-fd79-426d-91b5-caf485bc11ed" providerId="ADAL" clId="{B12AE64E-2EE8-49B6-9887-58FD790D7005}" dt="2022-03-28T11:04:52.258" v="1601" actId="14100"/>
          <ac:spMkLst>
            <pc:docMk/>
            <pc:sldMk cId="4089609547" sldId="259"/>
            <ac:spMk id="3" creationId="{1AC4C037-95FC-440D-A480-427501973EC5}"/>
          </ac:spMkLst>
        </pc:spChg>
      </pc:sldChg>
      <pc:sldChg chg="addSp delSp modSp add mod modTransition modAnim">
        <pc:chgData name="HUỲNH CHÍ THẬT" userId="37cebea5-fd79-426d-91b5-caf485bc11ed" providerId="ADAL" clId="{B12AE64E-2EE8-49B6-9887-58FD790D7005}" dt="2022-03-28T15:56:21.388" v="10792"/>
        <pc:sldMkLst>
          <pc:docMk/>
          <pc:sldMk cId="873651946" sldId="260"/>
        </pc:sldMkLst>
        <pc:spChg chg="mod">
          <ac:chgData name="HUỲNH CHÍ THẬT" userId="37cebea5-fd79-426d-91b5-caf485bc11ed" providerId="ADAL" clId="{B12AE64E-2EE8-49B6-9887-58FD790D7005}" dt="2022-03-28T11:11:52.758" v="2698" actId="20577"/>
          <ac:spMkLst>
            <pc:docMk/>
            <pc:sldMk cId="873651946" sldId="260"/>
            <ac:spMk id="2" creationId="{FBE8ED2F-2193-4BBB-990C-EF2944627ED1}"/>
          </ac:spMkLst>
        </pc:spChg>
        <pc:spChg chg="mod">
          <ac:chgData name="HUỲNH CHÍ THẬT" userId="37cebea5-fd79-426d-91b5-caf485bc11ed" providerId="ADAL" clId="{B12AE64E-2EE8-49B6-9887-58FD790D7005}" dt="2022-03-28T13:42:01.158" v="6624" actId="20577"/>
          <ac:spMkLst>
            <pc:docMk/>
            <pc:sldMk cId="873651946" sldId="260"/>
            <ac:spMk id="3" creationId="{6FE84218-2B06-43F9-889E-611DA3CDAAFB}"/>
          </ac:spMkLst>
        </pc:spChg>
        <pc:spChg chg="add del mod">
          <ac:chgData name="HUỲNH CHÍ THẬT" userId="37cebea5-fd79-426d-91b5-caf485bc11ed" providerId="ADAL" clId="{B12AE64E-2EE8-49B6-9887-58FD790D7005}" dt="2022-03-28T11:15:04.432" v="3407"/>
          <ac:spMkLst>
            <pc:docMk/>
            <pc:sldMk cId="873651946" sldId="260"/>
            <ac:spMk id="6" creationId="{7BE33BCE-3D40-4FD3-B58E-20C54F89DDE3}"/>
          </ac:spMkLst>
        </pc:spChg>
        <pc:picChg chg="del">
          <ac:chgData name="HUỲNH CHÍ THẬT" userId="37cebea5-fd79-426d-91b5-caf485bc11ed" providerId="ADAL" clId="{B12AE64E-2EE8-49B6-9887-58FD790D7005}" dt="2022-03-28T11:06:41.888" v="1759" actId="478"/>
          <ac:picMkLst>
            <pc:docMk/>
            <pc:sldMk cId="873651946" sldId="260"/>
            <ac:picMk id="5" creationId="{3F2A0196-3BF3-432F-8DA4-6F431B9421E9}"/>
          </ac:picMkLst>
        </pc:picChg>
        <pc:picChg chg="del">
          <ac:chgData name="HUỲNH CHÍ THẬT" userId="37cebea5-fd79-426d-91b5-caf485bc11ed" providerId="ADAL" clId="{B12AE64E-2EE8-49B6-9887-58FD790D7005}" dt="2022-03-28T11:06:42.270" v="1760" actId="478"/>
          <ac:picMkLst>
            <pc:docMk/>
            <pc:sldMk cId="873651946" sldId="260"/>
            <ac:picMk id="9" creationId="{AF8F9D36-696F-429B-8879-C1F28D843675}"/>
          </ac:picMkLst>
        </pc:picChg>
      </pc:sldChg>
      <pc:sldChg chg="addSp delSp modSp new mod modTransition modClrScheme chgLayout">
        <pc:chgData name="HUỲNH CHÍ THẬT" userId="37cebea5-fd79-426d-91b5-caf485bc11ed" providerId="ADAL" clId="{B12AE64E-2EE8-49B6-9887-58FD790D7005}" dt="2022-03-28T15:56:21.388" v="10792"/>
        <pc:sldMkLst>
          <pc:docMk/>
          <pc:sldMk cId="4072485140" sldId="261"/>
        </pc:sldMkLst>
        <pc:spChg chg="del">
          <ac:chgData name="HUỲNH CHÍ THẬT" userId="37cebea5-fd79-426d-91b5-caf485bc11ed" providerId="ADAL" clId="{B12AE64E-2EE8-49B6-9887-58FD790D7005}" dt="2022-03-28T11:09:26.389" v="2413" actId="700"/>
          <ac:spMkLst>
            <pc:docMk/>
            <pc:sldMk cId="4072485140" sldId="261"/>
            <ac:spMk id="2" creationId="{32DE2D72-8B1F-47A8-A665-505CD2DA6E81}"/>
          </ac:spMkLst>
        </pc:spChg>
        <pc:spChg chg="del">
          <ac:chgData name="HUỲNH CHÍ THẬT" userId="37cebea5-fd79-426d-91b5-caf485bc11ed" providerId="ADAL" clId="{B12AE64E-2EE8-49B6-9887-58FD790D7005}" dt="2022-03-28T11:09:26.389" v="2413" actId="700"/>
          <ac:spMkLst>
            <pc:docMk/>
            <pc:sldMk cId="4072485140" sldId="261"/>
            <ac:spMk id="3" creationId="{62F0A62C-66EB-4E81-A111-950B955FC83C}"/>
          </ac:spMkLst>
        </pc:spChg>
        <pc:spChg chg="add mod">
          <ac:chgData name="HUỲNH CHÍ THẬT" userId="37cebea5-fd79-426d-91b5-caf485bc11ed" providerId="ADAL" clId="{B12AE64E-2EE8-49B6-9887-58FD790D7005}" dt="2022-03-28T11:14:44.460" v="3405" actId="20577"/>
          <ac:spMkLst>
            <pc:docMk/>
            <pc:sldMk cId="4072485140" sldId="261"/>
            <ac:spMk id="4" creationId="{A61A553F-DD9F-412F-B213-BB3F996C9B94}"/>
          </ac:spMkLst>
        </pc:spChg>
      </pc:sldChg>
      <pc:sldChg chg="modSp add mod ord modTransition">
        <pc:chgData name="HUỲNH CHÍ THẬT" userId="37cebea5-fd79-426d-91b5-caf485bc11ed" providerId="ADAL" clId="{B12AE64E-2EE8-49B6-9887-58FD790D7005}" dt="2022-03-28T15:56:21.388" v="10792"/>
        <pc:sldMkLst>
          <pc:docMk/>
          <pc:sldMk cId="3141843037" sldId="262"/>
        </pc:sldMkLst>
        <pc:spChg chg="mod">
          <ac:chgData name="HUỲNH CHÍ THẬT" userId="37cebea5-fd79-426d-91b5-caf485bc11ed" providerId="ADAL" clId="{B12AE64E-2EE8-49B6-9887-58FD790D7005}" dt="2022-03-28T11:15:33.966" v="3488" actId="20577"/>
          <ac:spMkLst>
            <pc:docMk/>
            <pc:sldMk cId="3141843037" sldId="262"/>
            <ac:spMk id="2" creationId="{FBE8ED2F-2193-4BBB-990C-EF2944627ED1}"/>
          </ac:spMkLst>
        </pc:spChg>
        <pc:spChg chg="mod">
          <ac:chgData name="HUỲNH CHÍ THẬT" userId="37cebea5-fd79-426d-91b5-caf485bc11ed" providerId="ADAL" clId="{B12AE64E-2EE8-49B6-9887-58FD790D7005}" dt="2022-03-28T11:16:00.665" v="3649" actId="20577"/>
          <ac:spMkLst>
            <pc:docMk/>
            <pc:sldMk cId="3141843037" sldId="262"/>
            <ac:spMk id="3" creationId="{6FE84218-2B06-43F9-889E-611DA3CDAAFB}"/>
          </ac:spMkLst>
        </pc:spChg>
      </pc:sldChg>
      <pc:sldChg chg="modSp new del mod">
        <pc:chgData name="HUỲNH CHÍ THẬT" userId="37cebea5-fd79-426d-91b5-caf485bc11ed" providerId="ADAL" clId="{B12AE64E-2EE8-49B6-9887-58FD790D7005}" dt="2022-03-28T11:16:26.130" v="3661" actId="47"/>
        <pc:sldMkLst>
          <pc:docMk/>
          <pc:sldMk cId="4162171810" sldId="263"/>
        </pc:sldMkLst>
        <pc:spChg chg="mod">
          <ac:chgData name="HUỲNH CHÍ THẬT" userId="37cebea5-fd79-426d-91b5-caf485bc11ed" providerId="ADAL" clId="{B12AE64E-2EE8-49B6-9887-58FD790D7005}" dt="2022-03-28T11:16:21.250" v="3659" actId="20577"/>
          <ac:spMkLst>
            <pc:docMk/>
            <pc:sldMk cId="4162171810" sldId="263"/>
            <ac:spMk id="2" creationId="{A938BF6E-F9EA-4D12-B05E-B9554F09E301}"/>
          </ac:spMkLst>
        </pc:spChg>
      </pc:sldChg>
      <pc:sldChg chg="modSp add mod modTransition">
        <pc:chgData name="HUỲNH CHÍ THẬT" userId="37cebea5-fd79-426d-91b5-caf485bc11ed" providerId="ADAL" clId="{B12AE64E-2EE8-49B6-9887-58FD790D7005}" dt="2022-03-28T15:56:21.388" v="10792"/>
        <pc:sldMkLst>
          <pc:docMk/>
          <pc:sldMk cId="3983510795" sldId="264"/>
        </pc:sldMkLst>
        <pc:spChg chg="mod">
          <ac:chgData name="HUỲNH CHÍ THẬT" userId="37cebea5-fd79-426d-91b5-caf485bc11ed" providerId="ADAL" clId="{B12AE64E-2EE8-49B6-9887-58FD790D7005}" dt="2022-03-28T11:16:36.556" v="3722" actId="20577"/>
          <ac:spMkLst>
            <pc:docMk/>
            <pc:sldMk cId="3983510795" sldId="264"/>
            <ac:spMk id="2" creationId="{FBE8ED2F-2193-4BBB-990C-EF2944627ED1}"/>
          </ac:spMkLst>
        </pc:spChg>
        <pc:spChg chg="mod">
          <ac:chgData name="HUỲNH CHÍ THẬT" userId="37cebea5-fd79-426d-91b5-caf485bc11ed" providerId="ADAL" clId="{B12AE64E-2EE8-49B6-9887-58FD790D7005}" dt="2022-03-28T11:17:27.545" v="3891" actId="20577"/>
          <ac:spMkLst>
            <pc:docMk/>
            <pc:sldMk cId="3983510795" sldId="264"/>
            <ac:spMk id="3" creationId="{6FE84218-2B06-43F9-889E-611DA3CDAAFB}"/>
          </ac:spMkLst>
        </pc:spChg>
      </pc:sldChg>
      <pc:sldChg chg="modSp new del mod">
        <pc:chgData name="HUỲNH CHÍ THẬT" userId="37cebea5-fd79-426d-91b5-caf485bc11ed" providerId="ADAL" clId="{B12AE64E-2EE8-49B6-9887-58FD790D7005}" dt="2022-03-28T11:17:39.577" v="3897" actId="47"/>
        <pc:sldMkLst>
          <pc:docMk/>
          <pc:sldMk cId="935395361" sldId="265"/>
        </pc:sldMkLst>
        <pc:spChg chg="mod">
          <ac:chgData name="HUỲNH CHÍ THẬT" userId="37cebea5-fd79-426d-91b5-caf485bc11ed" providerId="ADAL" clId="{B12AE64E-2EE8-49B6-9887-58FD790D7005}" dt="2022-03-28T11:17:34.466" v="3895" actId="20577"/>
          <ac:spMkLst>
            <pc:docMk/>
            <pc:sldMk cId="935395361" sldId="265"/>
            <ac:spMk id="2" creationId="{6FB3B1A3-124E-49B0-87E6-A59A58759E16}"/>
          </ac:spMkLst>
        </pc:spChg>
      </pc:sldChg>
      <pc:sldChg chg="addSp modSp add mod modTransition modAnim">
        <pc:chgData name="HUỲNH CHÍ THẬT" userId="37cebea5-fd79-426d-91b5-caf485bc11ed" providerId="ADAL" clId="{B12AE64E-2EE8-49B6-9887-58FD790D7005}" dt="2022-03-28T15:56:21.388" v="10792"/>
        <pc:sldMkLst>
          <pc:docMk/>
          <pc:sldMk cId="2200723016" sldId="266"/>
        </pc:sldMkLst>
        <pc:spChg chg="mod">
          <ac:chgData name="HUỲNH CHÍ THẬT" userId="37cebea5-fd79-426d-91b5-caf485bc11ed" providerId="ADAL" clId="{B12AE64E-2EE8-49B6-9887-58FD790D7005}" dt="2022-03-28T11:17:52.090" v="3956" actId="20577"/>
          <ac:spMkLst>
            <pc:docMk/>
            <pc:sldMk cId="2200723016" sldId="266"/>
            <ac:spMk id="2" creationId="{FBE8ED2F-2193-4BBB-990C-EF2944627ED1}"/>
          </ac:spMkLst>
        </pc:spChg>
        <pc:spChg chg="mod">
          <ac:chgData name="HUỲNH CHÍ THẬT" userId="37cebea5-fd79-426d-91b5-caf485bc11ed" providerId="ADAL" clId="{B12AE64E-2EE8-49B6-9887-58FD790D7005}" dt="2022-03-28T12:35:35.981" v="4498" actId="20577"/>
          <ac:spMkLst>
            <pc:docMk/>
            <pc:sldMk cId="2200723016" sldId="266"/>
            <ac:spMk id="3" creationId="{6FE84218-2B06-43F9-889E-611DA3CDAAFB}"/>
          </ac:spMkLst>
        </pc:spChg>
        <pc:spChg chg="add mod">
          <ac:chgData name="HUỲNH CHÍ THẬT" userId="37cebea5-fd79-426d-91b5-caf485bc11ed" providerId="ADAL" clId="{B12AE64E-2EE8-49B6-9887-58FD790D7005}" dt="2022-03-28T12:00:08.935" v="4480" actId="1076"/>
          <ac:spMkLst>
            <pc:docMk/>
            <pc:sldMk cId="2200723016" sldId="266"/>
            <ac:spMk id="10" creationId="{39241BBB-CE3B-4D41-8386-F01A981381B1}"/>
          </ac:spMkLst>
        </pc:spChg>
        <pc:picChg chg="add mod">
          <ac:chgData name="HUỲNH CHÍ THẬT" userId="37cebea5-fd79-426d-91b5-caf485bc11ed" providerId="ADAL" clId="{B12AE64E-2EE8-49B6-9887-58FD790D7005}" dt="2022-03-28T11:59:34.807" v="4416" actId="1076"/>
          <ac:picMkLst>
            <pc:docMk/>
            <pc:sldMk cId="2200723016" sldId="266"/>
            <ac:picMk id="5" creationId="{B19D04D3-1938-4F63-A7E8-739ED6009876}"/>
          </ac:picMkLst>
        </pc:picChg>
        <pc:picChg chg="add mod">
          <ac:chgData name="HUỲNH CHÍ THẬT" userId="37cebea5-fd79-426d-91b5-caf485bc11ed" providerId="ADAL" clId="{B12AE64E-2EE8-49B6-9887-58FD790D7005}" dt="2022-03-28T11:59:35.935" v="4417" actId="1076"/>
          <ac:picMkLst>
            <pc:docMk/>
            <pc:sldMk cId="2200723016" sldId="266"/>
            <ac:picMk id="7" creationId="{54E4DC32-0FC7-4309-9C28-94CC3032D4B9}"/>
          </ac:picMkLst>
        </pc:picChg>
        <pc:picChg chg="add mod">
          <ac:chgData name="HUỲNH CHÍ THẬT" userId="37cebea5-fd79-426d-91b5-caf485bc11ed" providerId="ADAL" clId="{B12AE64E-2EE8-49B6-9887-58FD790D7005}" dt="2022-03-28T11:59:37.151" v="4418" actId="1076"/>
          <ac:picMkLst>
            <pc:docMk/>
            <pc:sldMk cId="2200723016" sldId="266"/>
            <ac:picMk id="9" creationId="{81684CEB-77D8-4FD6-AAAC-EF895A541809}"/>
          </ac:picMkLst>
        </pc:picChg>
      </pc:sldChg>
      <pc:sldChg chg="modSp new mod modTransition">
        <pc:chgData name="HUỲNH CHÍ THẬT" userId="37cebea5-fd79-426d-91b5-caf485bc11ed" providerId="ADAL" clId="{B12AE64E-2EE8-49B6-9887-58FD790D7005}" dt="2022-03-28T15:56:21.388" v="10792"/>
        <pc:sldMkLst>
          <pc:docMk/>
          <pc:sldMk cId="3705779543" sldId="267"/>
        </pc:sldMkLst>
        <pc:spChg chg="mod">
          <ac:chgData name="HUỲNH CHÍ THẬT" userId="37cebea5-fd79-426d-91b5-caf485bc11ed" providerId="ADAL" clId="{B12AE64E-2EE8-49B6-9887-58FD790D7005}" dt="2022-03-28T13:15:42.092" v="4559" actId="20577"/>
          <ac:spMkLst>
            <pc:docMk/>
            <pc:sldMk cId="3705779543" sldId="267"/>
            <ac:spMk id="2" creationId="{67FD5EB4-2477-4EB2-9018-17C3A458708B}"/>
          </ac:spMkLst>
        </pc:spChg>
        <pc:spChg chg="mod">
          <ac:chgData name="HUỲNH CHÍ THẬT" userId="37cebea5-fd79-426d-91b5-caf485bc11ed" providerId="ADAL" clId="{B12AE64E-2EE8-49B6-9887-58FD790D7005}" dt="2022-03-28T13:18:40.924" v="5515" actId="20577"/>
          <ac:spMkLst>
            <pc:docMk/>
            <pc:sldMk cId="3705779543" sldId="267"/>
            <ac:spMk id="3" creationId="{26B27D61-6E3A-42E7-85D0-EE222FE849BB}"/>
          </ac:spMkLst>
        </pc:spChg>
      </pc:sldChg>
      <pc:sldChg chg="addSp delSp modSp new mod modTransition modAnim">
        <pc:chgData name="HUỲNH CHÍ THẬT" userId="37cebea5-fd79-426d-91b5-caf485bc11ed" providerId="ADAL" clId="{B12AE64E-2EE8-49B6-9887-58FD790D7005}" dt="2022-03-28T16:01:14.580" v="10815"/>
        <pc:sldMkLst>
          <pc:docMk/>
          <pc:sldMk cId="1100969701" sldId="268"/>
        </pc:sldMkLst>
        <pc:spChg chg="mod">
          <ac:chgData name="HUỲNH CHÍ THẬT" userId="37cebea5-fd79-426d-91b5-caf485bc11ed" providerId="ADAL" clId="{B12AE64E-2EE8-49B6-9887-58FD790D7005}" dt="2022-03-28T13:22:29.404" v="6064" actId="1076"/>
          <ac:spMkLst>
            <pc:docMk/>
            <pc:sldMk cId="1100969701" sldId="268"/>
            <ac:spMk id="2" creationId="{383A5163-26C6-4D74-AE25-C4E4E44BE183}"/>
          </ac:spMkLst>
        </pc:spChg>
        <pc:spChg chg="del mod">
          <ac:chgData name="HUỲNH CHÍ THẬT" userId="37cebea5-fd79-426d-91b5-caf485bc11ed" providerId="ADAL" clId="{B12AE64E-2EE8-49B6-9887-58FD790D7005}" dt="2022-03-28T13:22:17.504" v="6062" actId="478"/>
          <ac:spMkLst>
            <pc:docMk/>
            <pc:sldMk cId="1100969701" sldId="268"/>
            <ac:spMk id="3" creationId="{45E9D903-494A-4A28-BC92-6A2D924BBC36}"/>
          </ac:spMkLst>
        </pc:spChg>
        <pc:spChg chg="add del mod">
          <ac:chgData name="HUỲNH CHÍ THẬT" userId="37cebea5-fd79-426d-91b5-caf485bc11ed" providerId="ADAL" clId="{B12AE64E-2EE8-49B6-9887-58FD790D7005}" dt="2022-03-28T13:22:03.006" v="6051" actId="478"/>
          <ac:spMkLst>
            <pc:docMk/>
            <pc:sldMk cId="1100969701" sldId="268"/>
            <ac:spMk id="4" creationId="{2D7C1D07-A9ED-4C35-A85C-6AAC97866AAA}"/>
          </ac:spMkLst>
        </pc:spChg>
        <pc:spChg chg="add del mod">
          <ac:chgData name="HUỲNH CHÍ THẬT" userId="37cebea5-fd79-426d-91b5-caf485bc11ed" providerId="ADAL" clId="{B12AE64E-2EE8-49B6-9887-58FD790D7005}" dt="2022-03-28T13:26:50.865" v="6147" actId="1076"/>
          <ac:spMkLst>
            <pc:docMk/>
            <pc:sldMk cId="1100969701" sldId="268"/>
            <ac:spMk id="5" creationId="{C2EEA65B-F9B9-458F-8AEC-84E575372E06}"/>
          </ac:spMkLst>
        </pc:spChg>
        <pc:spChg chg="add del mod">
          <ac:chgData name="HUỲNH CHÍ THẬT" userId="37cebea5-fd79-426d-91b5-caf485bc11ed" providerId="ADAL" clId="{B12AE64E-2EE8-49B6-9887-58FD790D7005}" dt="2022-03-28T13:22:03.646" v="6056" actId="47"/>
          <ac:spMkLst>
            <pc:docMk/>
            <pc:sldMk cId="1100969701" sldId="268"/>
            <ac:spMk id="6" creationId="{83DA411B-7445-4B1D-A0D2-BA8664062CC8}"/>
          </ac:spMkLst>
        </pc:spChg>
        <pc:spChg chg="add mod">
          <ac:chgData name="HUỲNH CHÍ THẬT" userId="37cebea5-fd79-426d-91b5-caf485bc11ed" providerId="ADAL" clId="{B12AE64E-2EE8-49B6-9887-58FD790D7005}" dt="2022-03-28T13:29:36.986" v="6178" actId="1076"/>
          <ac:spMkLst>
            <pc:docMk/>
            <pc:sldMk cId="1100969701" sldId="268"/>
            <ac:spMk id="70" creationId="{F2A1DF46-08E6-42E2-82F9-F0C7ADC01A4E}"/>
          </ac:spMkLst>
        </pc:spChg>
        <pc:spChg chg="add mod">
          <ac:chgData name="HUỲNH CHÍ THẬT" userId="37cebea5-fd79-426d-91b5-caf485bc11ed" providerId="ADAL" clId="{B12AE64E-2EE8-49B6-9887-58FD790D7005}" dt="2022-03-28T13:29:36.986" v="6178" actId="1076"/>
          <ac:spMkLst>
            <pc:docMk/>
            <pc:sldMk cId="1100969701" sldId="268"/>
            <ac:spMk id="71" creationId="{A82A51A2-C685-4665-9BEC-6F606D365A7A}"/>
          </ac:spMkLst>
        </pc:spChg>
        <pc:spChg chg="add mod">
          <ac:chgData name="HUỲNH CHÍ THẬT" userId="37cebea5-fd79-426d-91b5-caf485bc11ed" providerId="ADAL" clId="{B12AE64E-2EE8-49B6-9887-58FD790D7005}" dt="2022-03-28T13:29:36.986" v="6178" actId="1076"/>
          <ac:spMkLst>
            <pc:docMk/>
            <pc:sldMk cId="1100969701" sldId="268"/>
            <ac:spMk id="72" creationId="{89CDB4C0-A7EF-47A3-8916-BBF09DD973BC}"/>
          </ac:spMkLst>
        </pc:spChg>
        <pc:spChg chg="add mod">
          <ac:chgData name="HUỲNH CHÍ THẬT" userId="37cebea5-fd79-426d-91b5-caf485bc11ed" providerId="ADAL" clId="{B12AE64E-2EE8-49B6-9887-58FD790D7005}" dt="2022-03-28T13:29:36.986" v="6178" actId="1076"/>
          <ac:spMkLst>
            <pc:docMk/>
            <pc:sldMk cId="1100969701" sldId="268"/>
            <ac:spMk id="73" creationId="{5B3657B9-B59B-41A3-BBAB-C1100A54C643}"/>
          </ac:spMkLst>
        </pc:spChg>
        <pc:spChg chg="add mod">
          <ac:chgData name="HUỲNH CHÍ THẬT" userId="37cebea5-fd79-426d-91b5-caf485bc11ed" providerId="ADAL" clId="{B12AE64E-2EE8-49B6-9887-58FD790D7005}" dt="2022-03-28T13:29:36.986" v="6178" actId="1076"/>
          <ac:spMkLst>
            <pc:docMk/>
            <pc:sldMk cId="1100969701" sldId="268"/>
            <ac:spMk id="74" creationId="{61518B1E-2C1C-42A3-ADE6-51CFEE7A8B4A}"/>
          </ac:spMkLst>
        </pc:spChg>
        <pc:spChg chg="add mod">
          <ac:chgData name="HUỲNH CHÍ THẬT" userId="37cebea5-fd79-426d-91b5-caf485bc11ed" providerId="ADAL" clId="{B12AE64E-2EE8-49B6-9887-58FD790D7005}" dt="2022-03-28T13:29:36.986" v="6178" actId="1076"/>
          <ac:spMkLst>
            <pc:docMk/>
            <pc:sldMk cId="1100969701" sldId="268"/>
            <ac:spMk id="75" creationId="{C81FD388-B154-48ED-AE2E-8E5C8C1AEBDF}"/>
          </ac:spMkLst>
        </pc:spChg>
        <pc:spChg chg="add del mod">
          <ac:chgData name="HUỲNH CHÍ THẬT" userId="37cebea5-fd79-426d-91b5-caf485bc11ed" providerId="ADAL" clId="{B12AE64E-2EE8-49B6-9887-58FD790D7005}" dt="2022-03-28T13:29:04.244" v="6172" actId="478"/>
          <ac:spMkLst>
            <pc:docMk/>
            <pc:sldMk cId="1100969701" sldId="268"/>
            <ac:spMk id="85" creationId="{CACE02CC-F277-4FF7-B80D-D835950D73B6}"/>
          </ac:spMkLst>
        </pc:spChg>
        <pc:spChg chg="add del mod">
          <ac:chgData name="HUỲNH CHÍ THẬT" userId="37cebea5-fd79-426d-91b5-caf485bc11ed" providerId="ADAL" clId="{B12AE64E-2EE8-49B6-9887-58FD790D7005}" dt="2022-03-28T13:29:04.244" v="6172" actId="478"/>
          <ac:spMkLst>
            <pc:docMk/>
            <pc:sldMk cId="1100969701" sldId="268"/>
            <ac:spMk id="86" creationId="{6824C163-AD83-426C-840C-6D78B112D87A}"/>
          </ac:spMkLst>
        </pc:spChg>
        <pc:spChg chg="add del mod">
          <ac:chgData name="HUỲNH CHÍ THẬT" userId="37cebea5-fd79-426d-91b5-caf485bc11ed" providerId="ADAL" clId="{B12AE64E-2EE8-49B6-9887-58FD790D7005}" dt="2022-03-28T13:29:04.244" v="6172" actId="478"/>
          <ac:spMkLst>
            <pc:docMk/>
            <pc:sldMk cId="1100969701" sldId="268"/>
            <ac:spMk id="87" creationId="{B485B1E8-0A39-42B9-A54E-B51555E8D0AD}"/>
          </ac:spMkLst>
        </pc:spChg>
        <pc:spChg chg="add del mod">
          <ac:chgData name="HUỲNH CHÍ THẬT" userId="37cebea5-fd79-426d-91b5-caf485bc11ed" providerId="ADAL" clId="{B12AE64E-2EE8-49B6-9887-58FD790D7005}" dt="2022-03-28T13:29:00.433" v="6170" actId="478"/>
          <ac:spMkLst>
            <pc:docMk/>
            <pc:sldMk cId="1100969701" sldId="268"/>
            <ac:spMk id="88" creationId="{D7656A8B-3EB8-48EB-B094-653E62D5E8D9}"/>
          </ac:spMkLst>
        </pc:spChg>
        <pc:spChg chg="add del mod">
          <ac:chgData name="HUỲNH CHÍ THẬT" userId="37cebea5-fd79-426d-91b5-caf485bc11ed" providerId="ADAL" clId="{B12AE64E-2EE8-49B6-9887-58FD790D7005}" dt="2022-03-28T13:29:04.244" v="6172" actId="478"/>
          <ac:spMkLst>
            <pc:docMk/>
            <pc:sldMk cId="1100969701" sldId="268"/>
            <ac:spMk id="89" creationId="{6F295FB2-36E5-46BE-AA5A-494182D414FC}"/>
          </ac:spMkLst>
        </pc:spChg>
        <pc:spChg chg="add del mod">
          <ac:chgData name="HUỲNH CHÍ THẬT" userId="37cebea5-fd79-426d-91b5-caf485bc11ed" providerId="ADAL" clId="{B12AE64E-2EE8-49B6-9887-58FD790D7005}" dt="2022-03-28T13:29:04.244" v="6172" actId="478"/>
          <ac:spMkLst>
            <pc:docMk/>
            <pc:sldMk cId="1100969701" sldId="268"/>
            <ac:spMk id="90" creationId="{60AB726F-8611-44A0-B189-C0B1ECC21137}"/>
          </ac:spMkLst>
        </pc:spChg>
        <pc:spChg chg="add del mod">
          <ac:chgData name="HUỲNH CHÍ THẬT" userId="37cebea5-fd79-426d-91b5-caf485bc11ed" providerId="ADAL" clId="{B12AE64E-2EE8-49B6-9887-58FD790D7005}" dt="2022-03-28T13:28:55.976" v="6167" actId="478"/>
          <ac:spMkLst>
            <pc:docMk/>
            <pc:sldMk cId="1100969701" sldId="268"/>
            <ac:spMk id="100" creationId="{C20B6CA6-693F-49CE-BD5C-C2D1F500336E}"/>
          </ac:spMkLst>
        </pc:spChg>
        <pc:spChg chg="add del mod">
          <ac:chgData name="HUỲNH CHÍ THẬT" userId="37cebea5-fd79-426d-91b5-caf485bc11ed" providerId="ADAL" clId="{B12AE64E-2EE8-49B6-9887-58FD790D7005}" dt="2022-03-28T13:29:02.729" v="6171" actId="478"/>
          <ac:spMkLst>
            <pc:docMk/>
            <pc:sldMk cId="1100969701" sldId="268"/>
            <ac:spMk id="101" creationId="{ADE062CB-C375-4D60-9520-29042F94F86E}"/>
          </ac:spMkLst>
        </pc:spChg>
        <pc:spChg chg="add del mod">
          <ac:chgData name="HUỲNH CHÍ THẬT" userId="37cebea5-fd79-426d-91b5-caf485bc11ed" providerId="ADAL" clId="{B12AE64E-2EE8-49B6-9887-58FD790D7005}" dt="2022-03-28T13:28:56.960" v="6168" actId="478"/>
          <ac:spMkLst>
            <pc:docMk/>
            <pc:sldMk cId="1100969701" sldId="268"/>
            <ac:spMk id="102" creationId="{513A2458-CB67-40A4-B8AD-C8079A3AEC9E}"/>
          </ac:spMkLst>
        </pc:spChg>
        <pc:spChg chg="add del mod">
          <ac:chgData name="HUỲNH CHÍ THẬT" userId="37cebea5-fd79-426d-91b5-caf485bc11ed" providerId="ADAL" clId="{B12AE64E-2EE8-49B6-9887-58FD790D7005}" dt="2022-03-28T13:28:55.976" v="6167" actId="478"/>
          <ac:spMkLst>
            <pc:docMk/>
            <pc:sldMk cId="1100969701" sldId="268"/>
            <ac:spMk id="103" creationId="{3EC82BC3-BCE0-4B73-BC26-1A863603FAF7}"/>
          </ac:spMkLst>
        </pc:spChg>
        <pc:spChg chg="add del mod">
          <ac:chgData name="HUỲNH CHÍ THẬT" userId="37cebea5-fd79-426d-91b5-caf485bc11ed" providerId="ADAL" clId="{B12AE64E-2EE8-49B6-9887-58FD790D7005}" dt="2022-03-28T13:28:55.976" v="6167" actId="478"/>
          <ac:spMkLst>
            <pc:docMk/>
            <pc:sldMk cId="1100969701" sldId="268"/>
            <ac:spMk id="104" creationId="{F4316549-4065-45A5-AB83-6F42B3D11677}"/>
          </ac:spMkLst>
        </pc:spChg>
        <pc:spChg chg="add del mod">
          <ac:chgData name="HUỲNH CHÍ THẬT" userId="37cebea5-fd79-426d-91b5-caf485bc11ed" providerId="ADAL" clId="{B12AE64E-2EE8-49B6-9887-58FD790D7005}" dt="2022-03-28T13:29:05.822" v="6173" actId="478"/>
          <ac:spMkLst>
            <pc:docMk/>
            <pc:sldMk cId="1100969701" sldId="268"/>
            <ac:spMk id="105" creationId="{D4E0A976-DA6F-4A19-8782-8F1846A43E11}"/>
          </ac:spMkLst>
        </pc:spChg>
        <pc:spChg chg="add mod">
          <ac:chgData name="HUỲNH CHÍ THẬT" userId="37cebea5-fd79-426d-91b5-caf485bc11ed" providerId="ADAL" clId="{B12AE64E-2EE8-49B6-9887-58FD790D7005}" dt="2022-03-28T13:29:09.402" v="6174" actId="571"/>
          <ac:spMkLst>
            <pc:docMk/>
            <pc:sldMk cId="1100969701" sldId="268"/>
            <ac:spMk id="117" creationId="{C327864B-7DE7-44D0-BE0E-52E5A9D744D0}"/>
          </ac:spMkLst>
        </pc:spChg>
        <pc:spChg chg="add mod">
          <ac:chgData name="HUỲNH CHÍ THẬT" userId="37cebea5-fd79-426d-91b5-caf485bc11ed" providerId="ADAL" clId="{B12AE64E-2EE8-49B6-9887-58FD790D7005}" dt="2022-03-28T13:29:09.402" v="6174" actId="571"/>
          <ac:spMkLst>
            <pc:docMk/>
            <pc:sldMk cId="1100969701" sldId="268"/>
            <ac:spMk id="118" creationId="{D50A0244-CDD3-4E1E-8D42-D48D70F2E6D0}"/>
          </ac:spMkLst>
        </pc:spChg>
        <pc:spChg chg="add mod">
          <ac:chgData name="HUỲNH CHÍ THẬT" userId="37cebea5-fd79-426d-91b5-caf485bc11ed" providerId="ADAL" clId="{B12AE64E-2EE8-49B6-9887-58FD790D7005}" dt="2022-03-28T13:29:09.402" v="6174" actId="571"/>
          <ac:spMkLst>
            <pc:docMk/>
            <pc:sldMk cId="1100969701" sldId="268"/>
            <ac:spMk id="119" creationId="{41B6BF04-2E27-4FAE-890D-18F4BB5F9577}"/>
          </ac:spMkLst>
        </pc:spChg>
        <pc:spChg chg="add mod">
          <ac:chgData name="HUỲNH CHÍ THẬT" userId="37cebea5-fd79-426d-91b5-caf485bc11ed" providerId="ADAL" clId="{B12AE64E-2EE8-49B6-9887-58FD790D7005}" dt="2022-03-28T13:29:09.402" v="6174" actId="571"/>
          <ac:spMkLst>
            <pc:docMk/>
            <pc:sldMk cId="1100969701" sldId="268"/>
            <ac:spMk id="120" creationId="{6D810F99-AB87-4B21-9E93-9CA8B48673FE}"/>
          </ac:spMkLst>
        </pc:spChg>
        <pc:spChg chg="add mod">
          <ac:chgData name="HUỲNH CHÍ THẬT" userId="37cebea5-fd79-426d-91b5-caf485bc11ed" providerId="ADAL" clId="{B12AE64E-2EE8-49B6-9887-58FD790D7005}" dt="2022-03-28T13:29:09.402" v="6174" actId="571"/>
          <ac:spMkLst>
            <pc:docMk/>
            <pc:sldMk cId="1100969701" sldId="268"/>
            <ac:spMk id="121" creationId="{DFCC54B2-5665-47CB-BE66-BA18746A6A47}"/>
          </ac:spMkLst>
        </pc:spChg>
        <pc:spChg chg="add mod">
          <ac:chgData name="HUỲNH CHÍ THẬT" userId="37cebea5-fd79-426d-91b5-caf485bc11ed" providerId="ADAL" clId="{B12AE64E-2EE8-49B6-9887-58FD790D7005}" dt="2022-03-28T13:29:09.402" v="6174" actId="571"/>
          <ac:spMkLst>
            <pc:docMk/>
            <pc:sldMk cId="1100969701" sldId="268"/>
            <ac:spMk id="122" creationId="{57A2D413-073D-48A8-8D1B-79989C76DE7D}"/>
          </ac:spMkLst>
        </pc:spChg>
        <pc:spChg chg="add mod">
          <ac:chgData name="HUỲNH CHÍ THẬT" userId="37cebea5-fd79-426d-91b5-caf485bc11ed" providerId="ADAL" clId="{B12AE64E-2EE8-49B6-9887-58FD790D7005}" dt="2022-03-28T13:29:50.902" v="6179" actId="1076"/>
          <ac:spMkLst>
            <pc:docMk/>
            <pc:sldMk cId="1100969701" sldId="268"/>
            <ac:spMk id="132" creationId="{9888B76D-B4F4-46A7-8CC9-880634A4E86A}"/>
          </ac:spMkLst>
        </pc:spChg>
        <pc:spChg chg="add mod">
          <ac:chgData name="HUỲNH CHÍ THẬT" userId="37cebea5-fd79-426d-91b5-caf485bc11ed" providerId="ADAL" clId="{B12AE64E-2EE8-49B6-9887-58FD790D7005}" dt="2022-03-28T14:00:21.384" v="8640" actId="1076"/>
          <ac:spMkLst>
            <pc:docMk/>
            <pc:sldMk cId="1100969701" sldId="268"/>
            <ac:spMk id="133" creationId="{55D69B88-9DBC-49B9-B0D0-1313F2564CD5}"/>
          </ac:spMkLst>
        </pc:spChg>
        <pc:spChg chg="add mod">
          <ac:chgData name="HUỲNH CHÍ THẬT" userId="37cebea5-fd79-426d-91b5-caf485bc11ed" providerId="ADAL" clId="{B12AE64E-2EE8-49B6-9887-58FD790D7005}" dt="2022-03-28T13:29:50.902" v="6179" actId="1076"/>
          <ac:spMkLst>
            <pc:docMk/>
            <pc:sldMk cId="1100969701" sldId="268"/>
            <ac:spMk id="134" creationId="{7A500B5B-CA7A-4179-890A-0496CAF6D550}"/>
          </ac:spMkLst>
        </pc:spChg>
        <pc:spChg chg="add mod">
          <ac:chgData name="HUỲNH CHÍ THẬT" userId="37cebea5-fd79-426d-91b5-caf485bc11ed" providerId="ADAL" clId="{B12AE64E-2EE8-49B6-9887-58FD790D7005}" dt="2022-03-28T13:29:50.902" v="6179" actId="1076"/>
          <ac:spMkLst>
            <pc:docMk/>
            <pc:sldMk cId="1100969701" sldId="268"/>
            <ac:spMk id="135" creationId="{00F33333-FB1B-4FAF-AD7C-AD3834EC4426}"/>
          </ac:spMkLst>
        </pc:spChg>
        <pc:spChg chg="add mod">
          <ac:chgData name="HUỲNH CHÍ THẬT" userId="37cebea5-fd79-426d-91b5-caf485bc11ed" providerId="ADAL" clId="{B12AE64E-2EE8-49B6-9887-58FD790D7005}" dt="2022-03-28T13:29:50.902" v="6179" actId="1076"/>
          <ac:spMkLst>
            <pc:docMk/>
            <pc:sldMk cId="1100969701" sldId="268"/>
            <ac:spMk id="136" creationId="{F218339E-65AD-46B2-934A-FA4D9DEBFC29}"/>
          </ac:spMkLst>
        </pc:spChg>
        <pc:spChg chg="add mod">
          <ac:chgData name="HUỲNH CHÍ THẬT" userId="37cebea5-fd79-426d-91b5-caf485bc11ed" providerId="ADAL" clId="{B12AE64E-2EE8-49B6-9887-58FD790D7005}" dt="2022-03-28T13:29:54.426" v="6180" actId="1076"/>
          <ac:spMkLst>
            <pc:docMk/>
            <pc:sldMk cId="1100969701" sldId="268"/>
            <ac:spMk id="137" creationId="{BC255556-48D5-4B25-97DB-DBAA67A353D1}"/>
          </ac:spMkLst>
        </pc:spChg>
        <pc:spChg chg="add del mod">
          <ac:chgData name="HUỲNH CHÍ THẬT" userId="37cebea5-fd79-426d-91b5-caf485bc11ed" providerId="ADAL" clId="{B12AE64E-2EE8-49B6-9887-58FD790D7005}" dt="2022-03-28T14:03:31.373" v="8707" actId="11529"/>
          <ac:spMkLst>
            <pc:docMk/>
            <pc:sldMk cId="1100969701" sldId="268"/>
            <ac:spMk id="138" creationId="{744281F3-05BB-4ECB-89F7-B341CA6C50A0}"/>
          </ac:spMkLst>
        </pc:spChg>
        <pc:spChg chg="add mod">
          <ac:chgData name="HUỲNH CHÍ THẬT" userId="37cebea5-fd79-426d-91b5-caf485bc11ed" providerId="ADAL" clId="{B12AE64E-2EE8-49B6-9887-58FD790D7005}" dt="2022-03-28T14:04:01.488" v="8715" actId="1076"/>
          <ac:spMkLst>
            <pc:docMk/>
            <pc:sldMk cId="1100969701" sldId="268"/>
            <ac:spMk id="139" creationId="{D067550A-78EC-4DE8-A2B8-B97CFF6CA1FE}"/>
          </ac:spMkLst>
        </pc:spChg>
        <pc:spChg chg="add mod">
          <ac:chgData name="HUỲNH CHÍ THẬT" userId="37cebea5-fd79-426d-91b5-caf485bc11ed" providerId="ADAL" clId="{B12AE64E-2EE8-49B6-9887-58FD790D7005}" dt="2022-03-28T14:04:13.687" v="8723" actId="1076"/>
          <ac:spMkLst>
            <pc:docMk/>
            <pc:sldMk cId="1100969701" sldId="268"/>
            <ac:spMk id="140" creationId="{AE36752E-25B2-4939-9513-C4F96D558780}"/>
          </ac:spMkLst>
        </pc:spChg>
        <pc:cxnChg chg="add mod">
          <ac:chgData name="HUỲNH CHÍ THẬT" userId="37cebea5-fd79-426d-91b5-caf485bc11ed" providerId="ADAL" clId="{B12AE64E-2EE8-49B6-9887-58FD790D7005}" dt="2022-03-28T13:29:36.986" v="6178" actId="1076"/>
          <ac:cxnSpMkLst>
            <pc:docMk/>
            <pc:sldMk cId="1100969701" sldId="268"/>
            <ac:cxnSpMk id="8" creationId="{32645261-402C-407E-8744-D5226B89DED4}"/>
          </ac:cxnSpMkLst>
        </pc:cxnChg>
        <pc:cxnChg chg="add mod">
          <ac:chgData name="HUỲNH CHÍ THẬT" userId="37cebea5-fd79-426d-91b5-caf485bc11ed" providerId="ADAL" clId="{B12AE64E-2EE8-49B6-9887-58FD790D7005}" dt="2022-03-28T13:29:36.986" v="6178" actId="1076"/>
          <ac:cxnSpMkLst>
            <pc:docMk/>
            <pc:sldMk cId="1100969701" sldId="268"/>
            <ac:cxnSpMk id="10" creationId="{2B8222CB-ADF0-46FD-81B3-81BE8E4544CB}"/>
          </ac:cxnSpMkLst>
        </pc:cxnChg>
        <pc:cxnChg chg="add mod">
          <ac:chgData name="HUỲNH CHÍ THẬT" userId="37cebea5-fd79-426d-91b5-caf485bc11ed" providerId="ADAL" clId="{B12AE64E-2EE8-49B6-9887-58FD790D7005}" dt="2022-03-28T13:29:36.986" v="6178" actId="1076"/>
          <ac:cxnSpMkLst>
            <pc:docMk/>
            <pc:sldMk cId="1100969701" sldId="268"/>
            <ac:cxnSpMk id="12" creationId="{0D6B981C-7D27-4865-8142-AA439FA3788B}"/>
          </ac:cxnSpMkLst>
        </pc:cxnChg>
        <pc:cxnChg chg="add mod">
          <ac:chgData name="HUỲNH CHÍ THẬT" userId="37cebea5-fd79-426d-91b5-caf485bc11ed" providerId="ADAL" clId="{B12AE64E-2EE8-49B6-9887-58FD790D7005}" dt="2022-03-28T13:29:36.986" v="6178" actId="1076"/>
          <ac:cxnSpMkLst>
            <pc:docMk/>
            <pc:sldMk cId="1100969701" sldId="268"/>
            <ac:cxnSpMk id="13" creationId="{AEC1F091-6766-4675-86C1-EEF4E5EB2EAF}"/>
          </ac:cxnSpMkLst>
        </pc:cxnChg>
        <pc:cxnChg chg="add mod">
          <ac:chgData name="HUỲNH CHÍ THẬT" userId="37cebea5-fd79-426d-91b5-caf485bc11ed" providerId="ADAL" clId="{B12AE64E-2EE8-49B6-9887-58FD790D7005}" dt="2022-03-28T13:29:36.986" v="6178" actId="1076"/>
          <ac:cxnSpMkLst>
            <pc:docMk/>
            <pc:sldMk cId="1100969701" sldId="268"/>
            <ac:cxnSpMk id="14" creationId="{82050F51-FB9D-4A27-8D65-568F60C2EADA}"/>
          </ac:cxnSpMkLst>
        </pc:cxnChg>
        <pc:cxnChg chg="add mod">
          <ac:chgData name="HUỲNH CHÍ THẬT" userId="37cebea5-fd79-426d-91b5-caf485bc11ed" providerId="ADAL" clId="{B12AE64E-2EE8-49B6-9887-58FD790D7005}" dt="2022-03-28T13:29:36.986" v="6178" actId="1076"/>
          <ac:cxnSpMkLst>
            <pc:docMk/>
            <pc:sldMk cId="1100969701" sldId="268"/>
            <ac:cxnSpMk id="15" creationId="{2DEB301D-06B5-4A8B-8E14-3FB4A459AC81}"/>
          </ac:cxnSpMkLst>
        </pc:cxnChg>
        <pc:cxnChg chg="add mod">
          <ac:chgData name="HUỲNH CHÍ THẬT" userId="37cebea5-fd79-426d-91b5-caf485bc11ed" providerId="ADAL" clId="{B12AE64E-2EE8-49B6-9887-58FD790D7005}" dt="2022-03-28T13:29:36.986" v="6178" actId="1076"/>
          <ac:cxnSpMkLst>
            <pc:docMk/>
            <pc:sldMk cId="1100969701" sldId="268"/>
            <ac:cxnSpMk id="16" creationId="{16588D5B-74FC-4A38-A7AC-53DFBAE153BF}"/>
          </ac:cxnSpMkLst>
        </pc:cxnChg>
        <pc:cxnChg chg="add mod">
          <ac:chgData name="HUỲNH CHÍ THẬT" userId="37cebea5-fd79-426d-91b5-caf485bc11ed" providerId="ADAL" clId="{B12AE64E-2EE8-49B6-9887-58FD790D7005}" dt="2022-03-28T13:29:36.986" v="6178" actId="1076"/>
          <ac:cxnSpMkLst>
            <pc:docMk/>
            <pc:sldMk cId="1100969701" sldId="268"/>
            <ac:cxnSpMk id="17" creationId="{8B453D40-0885-4E26-AD95-41ED2BBB63C3}"/>
          </ac:cxnSpMkLst>
        </pc:cxnChg>
        <pc:cxnChg chg="add mod">
          <ac:chgData name="HUỲNH CHÍ THẬT" userId="37cebea5-fd79-426d-91b5-caf485bc11ed" providerId="ADAL" clId="{B12AE64E-2EE8-49B6-9887-58FD790D7005}" dt="2022-03-28T13:29:36.986" v="6178" actId="1076"/>
          <ac:cxnSpMkLst>
            <pc:docMk/>
            <pc:sldMk cId="1100969701" sldId="268"/>
            <ac:cxnSpMk id="32" creationId="{F847CC17-6DD6-4771-9F4A-4A80FEDF93E8}"/>
          </ac:cxnSpMkLst>
        </pc:cxnChg>
        <pc:cxnChg chg="add del mod">
          <ac:chgData name="HUỲNH CHÍ THẬT" userId="37cebea5-fd79-426d-91b5-caf485bc11ed" providerId="ADAL" clId="{B12AE64E-2EE8-49B6-9887-58FD790D7005}" dt="2022-03-28T13:26:43.801" v="6144" actId="478"/>
          <ac:cxnSpMkLst>
            <pc:docMk/>
            <pc:sldMk cId="1100969701" sldId="268"/>
            <ac:cxnSpMk id="52" creationId="{68B1B3A0-8CAE-4A7F-A6EF-11A581E3FB55}"/>
          </ac:cxnSpMkLst>
        </pc:cxnChg>
        <pc:cxnChg chg="add del mod">
          <ac:chgData name="HUỲNH CHÍ THẬT" userId="37cebea5-fd79-426d-91b5-caf485bc11ed" providerId="ADAL" clId="{B12AE64E-2EE8-49B6-9887-58FD790D7005}" dt="2022-03-28T13:26:43.801" v="6144" actId="478"/>
          <ac:cxnSpMkLst>
            <pc:docMk/>
            <pc:sldMk cId="1100969701" sldId="268"/>
            <ac:cxnSpMk id="53" creationId="{A7650A14-42FB-4E8A-A2E0-EFC4FF9D9F12}"/>
          </ac:cxnSpMkLst>
        </pc:cxnChg>
        <pc:cxnChg chg="add del mod">
          <ac:chgData name="HUỲNH CHÍ THẬT" userId="37cebea5-fd79-426d-91b5-caf485bc11ed" providerId="ADAL" clId="{B12AE64E-2EE8-49B6-9887-58FD790D7005}" dt="2022-03-28T13:26:43.801" v="6144" actId="478"/>
          <ac:cxnSpMkLst>
            <pc:docMk/>
            <pc:sldMk cId="1100969701" sldId="268"/>
            <ac:cxnSpMk id="54" creationId="{060BAF0B-17FC-421F-9D0D-319E4F967896}"/>
          </ac:cxnSpMkLst>
        </pc:cxnChg>
        <pc:cxnChg chg="add del mod">
          <ac:chgData name="HUỲNH CHÍ THẬT" userId="37cebea5-fd79-426d-91b5-caf485bc11ed" providerId="ADAL" clId="{B12AE64E-2EE8-49B6-9887-58FD790D7005}" dt="2022-03-28T13:26:43.051" v="6143" actId="478"/>
          <ac:cxnSpMkLst>
            <pc:docMk/>
            <pc:sldMk cId="1100969701" sldId="268"/>
            <ac:cxnSpMk id="55" creationId="{F6DF16BC-73D6-4EE7-B969-EF51D8CA3BF9}"/>
          </ac:cxnSpMkLst>
        </pc:cxnChg>
        <pc:cxnChg chg="add del mod">
          <ac:chgData name="HUỲNH CHÍ THẬT" userId="37cebea5-fd79-426d-91b5-caf485bc11ed" providerId="ADAL" clId="{B12AE64E-2EE8-49B6-9887-58FD790D7005}" dt="2022-03-28T13:26:43.051" v="6143" actId="478"/>
          <ac:cxnSpMkLst>
            <pc:docMk/>
            <pc:sldMk cId="1100969701" sldId="268"/>
            <ac:cxnSpMk id="56" creationId="{74E582B3-F8D8-4CC9-A423-8AAA4749A3C5}"/>
          </ac:cxnSpMkLst>
        </pc:cxnChg>
        <pc:cxnChg chg="add del mod">
          <ac:chgData name="HUỲNH CHÍ THẬT" userId="37cebea5-fd79-426d-91b5-caf485bc11ed" providerId="ADAL" clId="{B12AE64E-2EE8-49B6-9887-58FD790D7005}" dt="2022-03-28T13:26:43.051" v="6143" actId="478"/>
          <ac:cxnSpMkLst>
            <pc:docMk/>
            <pc:sldMk cId="1100969701" sldId="268"/>
            <ac:cxnSpMk id="57" creationId="{330727CE-0D57-4649-AB7A-17D1D78E6146}"/>
          </ac:cxnSpMkLst>
        </pc:cxnChg>
        <pc:cxnChg chg="add del mod">
          <ac:chgData name="HUỲNH CHÍ THẬT" userId="37cebea5-fd79-426d-91b5-caf485bc11ed" providerId="ADAL" clId="{B12AE64E-2EE8-49B6-9887-58FD790D7005}" dt="2022-03-28T13:26:43.051" v="6143" actId="478"/>
          <ac:cxnSpMkLst>
            <pc:docMk/>
            <pc:sldMk cId="1100969701" sldId="268"/>
            <ac:cxnSpMk id="58" creationId="{C60A5F45-77AC-4644-BBA4-ED841AB414D1}"/>
          </ac:cxnSpMkLst>
        </pc:cxnChg>
        <pc:cxnChg chg="add del mod">
          <ac:chgData name="HUỲNH CHÍ THẬT" userId="37cebea5-fd79-426d-91b5-caf485bc11ed" providerId="ADAL" clId="{B12AE64E-2EE8-49B6-9887-58FD790D7005}" dt="2022-03-28T13:26:43.051" v="6143" actId="478"/>
          <ac:cxnSpMkLst>
            <pc:docMk/>
            <pc:sldMk cId="1100969701" sldId="268"/>
            <ac:cxnSpMk id="59" creationId="{2848D5EF-E73A-46D3-A327-EA0D3F590F42}"/>
          </ac:cxnSpMkLst>
        </pc:cxnChg>
        <pc:cxnChg chg="add del mod">
          <ac:chgData name="HUỲNH CHÍ THẬT" userId="37cebea5-fd79-426d-91b5-caf485bc11ed" providerId="ADAL" clId="{B12AE64E-2EE8-49B6-9887-58FD790D7005}" dt="2022-03-28T13:26:43.801" v="6144" actId="478"/>
          <ac:cxnSpMkLst>
            <pc:docMk/>
            <pc:sldMk cId="1100969701" sldId="268"/>
            <ac:cxnSpMk id="60" creationId="{2F1BFB52-F0D3-4424-A2EB-BBB5AE3B7E42}"/>
          </ac:cxnSpMkLst>
        </pc:cxnChg>
        <pc:cxnChg chg="add del mod">
          <ac:chgData name="HUỲNH CHÍ THẬT" userId="37cebea5-fd79-426d-91b5-caf485bc11ed" providerId="ADAL" clId="{B12AE64E-2EE8-49B6-9887-58FD790D7005}" dt="2022-03-28T13:26:41.942" v="6142" actId="478"/>
          <ac:cxnSpMkLst>
            <pc:docMk/>
            <pc:sldMk cId="1100969701" sldId="268"/>
            <ac:cxnSpMk id="61" creationId="{319F8F43-A613-4373-98E9-11E26773FD2A}"/>
          </ac:cxnSpMkLst>
        </pc:cxnChg>
        <pc:cxnChg chg="add del mod">
          <ac:chgData name="HUỲNH CHÍ THẬT" userId="37cebea5-fd79-426d-91b5-caf485bc11ed" providerId="ADAL" clId="{B12AE64E-2EE8-49B6-9887-58FD790D7005}" dt="2022-03-28T13:26:41.942" v="6142" actId="478"/>
          <ac:cxnSpMkLst>
            <pc:docMk/>
            <pc:sldMk cId="1100969701" sldId="268"/>
            <ac:cxnSpMk id="62" creationId="{D7B6EDE2-3346-4AA4-A11A-D753A15BCE24}"/>
          </ac:cxnSpMkLst>
        </pc:cxnChg>
        <pc:cxnChg chg="add del mod">
          <ac:chgData name="HUỲNH CHÍ THẬT" userId="37cebea5-fd79-426d-91b5-caf485bc11ed" providerId="ADAL" clId="{B12AE64E-2EE8-49B6-9887-58FD790D7005}" dt="2022-03-28T13:26:41.942" v="6142" actId="478"/>
          <ac:cxnSpMkLst>
            <pc:docMk/>
            <pc:sldMk cId="1100969701" sldId="268"/>
            <ac:cxnSpMk id="63" creationId="{EC4D936C-C56A-4FA2-87E7-E91C77C54A88}"/>
          </ac:cxnSpMkLst>
        </pc:cxnChg>
        <pc:cxnChg chg="add del mod">
          <ac:chgData name="HUỲNH CHÍ THẬT" userId="37cebea5-fd79-426d-91b5-caf485bc11ed" providerId="ADAL" clId="{B12AE64E-2EE8-49B6-9887-58FD790D7005}" dt="2022-03-28T13:26:46.313" v="6145" actId="478"/>
          <ac:cxnSpMkLst>
            <pc:docMk/>
            <pc:sldMk cId="1100969701" sldId="268"/>
            <ac:cxnSpMk id="64" creationId="{DD342FD0-5458-4283-B66F-145B6247D04B}"/>
          </ac:cxnSpMkLst>
        </pc:cxnChg>
        <pc:cxnChg chg="add del mod">
          <ac:chgData name="HUỲNH CHÍ THẬT" userId="37cebea5-fd79-426d-91b5-caf485bc11ed" providerId="ADAL" clId="{B12AE64E-2EE8-49B6-9887-58FD790D7005}" dt="2022-03-28T13:26:46.313" v="6145" actId="478"/>
          <ac:cxnSpMkLst>
            <pc:docMk/>
            <pc:sldMk cId="1100969701" sldId="268"/>
            <ac:cxnSpMk id="65" creationId="{93194510-2163-403E-8407-5463EB9A35BA}"/>
          </ac:cxnSpMkLst>
        </pc:cxnChg>
        <pc:cxnChg chg="add del mod">
          <ac:chgData name="HUỲNH CHÍ THẬT" userId="37cebea5-fd79-426d-91b5-caf485bc11ed" providerId="ADAL" clId="{B12AE64E-2EE8-49B6-9887-58FD790D7005}" dt="2022-03-28T13:26:41.942" v="6142" actId="478"/>
          <ac:cxnSpMkLst>
            <pc:docMk/>
            <pc:sldMk cId="1100969701" sldId="268"/>
            <ac:cxnSpMk id="66" creationId="{6DCE0FFD-D2F1-4A96-92DA-2450732D10DD}"/>
          </ac:cxnSpMkLst>
        </pc:cxnChg>
        <pc:cxnChg chg="add del mod">
          <ac:chgData name="HUỲNH CHÍ THẬT" userId="37cebea5-fd79-426d-91b5-caf485bc11ed" providerId="ADAL" clId="{B12AE64E-2EE8-49B6-9887-58FD790D7005}" dt="2022-03-28T13:26:41.942" v="6142" actId="478"/>
          <ac:cxnSpMkLst>
            <pc:docMk/>
            <pc:sldMk cId="1100969701" sldId="268"/>
            <ac:cxnSpMk id="67" creationId="{EA2ECFE2-A025-4036-B523-EEBDFE0F9D45}"/>
          </ac:cxnSpMkLst>
        </pc:cxnChg>
        <pc:cxnChg chg="add del mod">
          <ac:chgData name="HUỲNH CHÍ THẬT" userId="37cebea5-fd79-426d-91b5-caf485bc11ed" providerId="ADAL" clId="{B12AE64E-2EE8-49B6-9887-58FD790D7005}" dt="2022-03-28T13:26:41.942" v="6142" actId="478"/>
          <ac:cxnSpMkLst>
            <pc:docMk/>
            <pc:sldMk cId="1100969701" sldId="268"/>
            <ac:cxnSpMk id="68" creationId="{BAB819B4-0960-4318-8CAB-1A268F819593}"/>
          </ac:cxnSpMkLst>
        </pc:cxnChg>
        <pc:cxnChg chg="add del mod">
          <ac:chgData name="HUỲNH CHÍ THẬT" userId="37cebea5-fd79-426d-91b5-caf485bc11ed" providerId="ADAL" clId="{B12AE64E-2EE8-49B6-9887-58FD790D7005}" dt="2022-03-28T13:26:41.942" v="6142" actId="478"/>
          <ac:cxnSpMkLst>
            <pc:docMk/>
            <pc:sldMk cId="1100969701" sldId="268"/>
            <ac:cxnSpMk id="69" creationId="{D3190DEF-8AEF-45FD-98EB-B1FFF1F590A6}"/>
          </ac:cxnSpMkLst>
        </pc:cxnChg>
        <pc:cxnChg chg="add del mod">
          <ac:chgData name="HUỲNH CHÍ THẬT" userId="37cebea5-fd79-426d-91b5-caf485bc11ed" providerId="ADAL" clId="{B12AE64E-2EE8-49B6-9887-58FD790D7005}" dt="2022-03-28T13:29:04.244" v="6172" actId="478"/>
          <ac:cxnSpMkLst>
            <pc:docMk/>
            <pc:sldMk cId="1100969701" sldId="268"/>
            <ac:cxnSpMk id="76" creationId="{A81DE6A6-BE51-402C-9948-9027ABFA08BE}"/>
          </ac:cxnSpMkLst>
        </pc:cxnChg>
        <pc:cxnChg chg="add del mod">
          <ac:chgData name="HUỲNH CHÍ THẬT" userId="37cebea5-fd79-426d-91b5-caf485bc11ed" providerId="ADAL" clId="{B12AE64E-2EE8-49B6-9887-58FD790D7005}" dt="2022-03-28T13:27:07.567" v="6150" actId="478"/>
          <ac:cxnSpMkLst>
            <pc:docMk/>
            <pc:sldMk cId="1100969701" sldId="268"/>
            <ac:cxnSpMk id="77" creationId="{7F03559E-6D25-48F0-B0C0-569F34F11A53}"/>
          </ac:cxnSpMkLst>
        </pc:cxnChg>
        <pc:cxnChg chg="add del mod">
          <ac:chgData name="HUỲNH CHÍ THẬT" userId="37cebea5-fd79-426d-91b5-caf485bc11ed" providerId="ADAL" clId="{B12AE64E-2EE8-49B6-9887-58FD790D7005}" dt="2022-03-28T13:29:04.244" v="6172" actId="478"/>
          <ac:cxnSpMkLst>
            <pc:docMk/>
            <pc:sldMk cId="1100969701" sldId="268"/>
            <ac:cxnSpMk id="78" creationId="{0534D1AB-3D15-4D4E-A30F-BCE6A8F004EB}"/>
          </ac:cxnSpMkLst>
        </pc:cxnChg>
        <pc:cxnChg chg="add del mod">
          <ac:chgData name="HUỲNH CHÍ THẬT" userId="37cebea5-fd79-426d-91b5-caf485bc11ed" providerId="ADAL" clId="{B12AE64E-2EE8-49B6-9887-58FD790D7005}" dt="2022-03-28T13:29:04.244" v="6172" actId="478"/>
          <ac:cxnSpMkLst>
            <pc:docMk/>
            <pc:sldMk cId="1100969701" sldId="268"/>
            <ac:cxnSpMk id="79" creationId="{BE1ACB83-9289-43C2-87E2-17E4E9230CB9}"/>
          </ac:cxnSpMkLst>
        </pc:cxnChg>
        <pc:cxnChg chg="add del mod">
          <ac:chgData name="HUỲNH CHÍ THẬT" userId="37cebea5-fd79-426d-91b5-caf485bc11ed" providerId="ADAL" clId="{B12AE64E-2EE8-49B6-9887-58FD790D7005}" dt="2022-03-28T13:29:04.244" v="6172" actId="478"/>
          <ac:cxnSpMkLst>
            <pc:docMk/>
            <pc:sldMk cId="1100969701" sldId="268"/>
            <ac:cxnSpMk id="80" creationId="{0D46781A-CC37-4E9D-A0C5-D38663109071}"/>
          </ac:cxnSpMkLst>
        </pc:cxnChg>
        <pc:cxnChg chg="add del mod">
          <ac:chgData name="HUỲNH CHÍ THẬT" userId="37cebea5-fd79-426d-91b5-caf485bc11ed" providerId="ADAL" clId="{B12AE64E-2EE8-49B6-9887-58FD790D7005}" dt="2022-03-28T13:27:09.355" v="6151" actId="478"/>
          <ac:cxnSpMkLst>
            <pc:docMk/>
            <pc:sldMk cId="1100969701" sldId="268"/>
            <ac:cxnSpMk id="81" creationId="{C5B6DD3F-0806-4355-B398-00196F8B8C8E}"/>
          </ac:cxnSpMkLst>
        </pc:cxnChg>
        <pc:cxnChg chg="add del mod">
          <ac:chgData name="HUỲNH CHÍ THẬT" userId="37cebea5-fd79-426d-91b5-caf485bc11ed" providerId="ADAL" clId="{B12AE64E-2EE8-49B6-9887-58FD790D7005}" dt="2022-03-28T13:27:11.464" v="6152" actId="478"/>
          <ac:cxnSpMkLst>
            <pc:docMk/>
            <pc:sldMk cId="1100969701" sldId="268"/>
            <ac:cxnSpMk id="82" creationId="{4D5E8F66-406E-4E96-AAA2-11D67BAE76A5}"/>
          </ac:cxnSpMkLst>
        </pc:cxnChg>
        <pc:cxnChg chg="add del mod">
          <ac:chgData name="HUỲNH CHÍ THẬT" userId="37cebea5-fd79-426d-91b5-caf485bc11ed" providerId="ADAL" clId="{B12AE64E-2EE8-49B6-9887-58FD790D7005}" dt="2022-03-28T13:29:04.244" v="6172" actId="478"/>
          <ac:cxnSpMkLst>
            <pc:docMk/>
            <pc:sldMk cId="1100969701" sldId="268"/>
            <ac:cxnSpMk id="83" creationId="{B14ACFB0-CAFE-4ABB-A3BA-16D7D84B97BF}"/>
          </ac:cxnSpMkLst>
        </pc:cxnChg>
        <pc:cxnChg chg="add del mod">
          <ac:chgData name="HUỲNH CHÍ THẬT" userId="37cebea5-fd79-426d-91b5-caf485bc11ed" providerId="ADAL" clId="{B12AE64E-2EE8-49B6-9887-58FD790D7005}" dt="2022-03-28T13:27:13.479" v="6153" actId="478"/>
          <ac:cxnSpMkLst>
            <pc:docMk/>
            <pc:sldMk cId="1100969701" sldId="268"/>
            <ac:cxnSpMk id="84" creationId="{F7DD2EBE-EA6E-4054-AB50-390C92885664}"/>
          </ac:cxnSpMkLst>
        </pc:cxnChg>
        <pc:cxnChg chg="add del mod">
          <ac:chgData name="HUỲNH CHÍ THẬT" userId="37cebea5-fd79-426d-91b5-caf485bc11ed" providerId="ADAL" clId="{B12AE64E-2EE8-49B6-9887-58FD790D7005}" dt="2022-03-28T13:29:00.433" v="6170" actId="478"/>
          <ac:cxnSpMkLst>
            <pc:docMk/>
            <pc:sldMk cId="1100969701" sldId="268"/>
            <ac:cxnSpMk id="91" creationId="{9E72970C-A5B8-43C4-9D19-581B5692D34F}"/>
          </ac:cxnSpMkLst>
        </pc:cxnChg>
        <pc:cxnChg chg="add del mod">
          <ac:chgData name="HUỲNH CHÍ THẬT" userId="37cebea5-fd79-426d-91b5-caf485bc11ed" providerId="ADAL" clId="{B12AE64E-2EE8-49B6-9887-58FD790D7005}" dt="2022-03-28T13:29:00.433" v="6170" actId="478"/>
          <ac:cxnSpMkLst>
            <pc:docMk/>
            <pc:sldMk cId="1100969701" sldId="268"/>
            <ac:cxnSpMk id="92" creationId="{CD21A830-CE9F-424E-BA74-B760F4EA5438}"/>
          </ac:cxnSpMkLst>
        </pc:cxnChg>
        <pc:cxnChg chg="add del mod">
          <ac:chgData name="HUỲNH CHÍ THẬT" userId="37cebea5-fd79-426d-91b5-caf485bc11ed" providerId="ADAL" clId="{B12AE64E-2EE8-49B6-9887-58FD790D7005}" dt="2022-03-28T13:27:17.025" v="6154" actId="478"/>
          <ac:cxnSpMkLst>
            <pc:docMk/>
            <pc:sldMk cId="1100969701" sldId="268"/>
            <ac:cxnSpMk id="93" creationId="{0D05AA81-E239-4174-908C-BCAD22ADCBA8}"/>
          </ac:cxnSpMkLst>
        </pc:cxnChg>
        <pc:cxnChg chg="add del mod">
          <ac:chgData name="HUỲNH CHÍ THẬT" userId="37cebea5-fd79-426d-91b5-caf485bc11ed" providerId="ADAL" clId="{B12AE64E-2EE8-49B6-9887-58FD790D7005}" dt="2022-03-28T13:29:00.433" v="6170" actId="478"/>
          <ac:cxnSpMkLst>
            <pc:docMk/>
            <pc:sldMk cId="1100969701" sldId="268"/>
            <ac:cxnSpMk id="94" creationId="{4D7B2AD8-CFF8-4DE8-A0B8-82B29198F393}"/>
          </ac:cxnSpMkLst>
        </pc:cxnChg>
        <pc:cxnChg chg="add del mod">
          <ac:chgData name="HUỲNH CHÍ THẬT" userId="37cebea5-fd79-426d-91b5-caf485bc11ed" providerId="ADAL" clId="{B12AE64E-2EE8-49B6-9887-58FD790D7005}" dt="2022-03-28T13:29:00.433" v="6170" actId="478"/>
          <ac:cxnSpMkLst>
            <pc:docMk/>
            <pc:sldMk cId="1100969701" sldId="268"/>
            <ac:cxnSpMk id="95" creationId="{608F3EA8-10E3-4C2A-B4A0-A2CD93B34040}"/>
          </ac:cxnSpMkLst>
        </pc:cxnChg>
        <pc:cxnChg chg="add del mod">
          <ac:chgData name="HUỲNH CHÍ THẬT" userId="37cebea5-fd79-426d-91b5-caf485bc11ed" providerId="ADAL" clId="{B12AE64E-2EE8-49B6-9887-58FD790D7005}" dt="2022-03-28T13:27:19.085" v="6156" actId="478"/>
          <ac:cxnSpMkLst>
            <pc:docMk/>
            <pc:sldMk cId="1100969701" sldId="268"/>
            <ac:cxnSpMk id="96" creationId="{A09A8015-17D1-4970-A2D6-51F2200381DC}"/>
          </ac:cxnSpMkLst>
        </pc:cxnChg>
        <pc:cxnChg chg="add del mod">
          <ac:chgData name="HUỲNH CHÍ THẬT" userId="37cebea5-fd79-426d-91b5-caf485bc11ed" providerId="ADAL" clId="{B12AE64E-2EE8-49B6-9887-58FD790D7005}" dt="2022-03-28T13:28:57.491" v="6169" actId="478"/>
          <ac:cxnSpMkLst>
            <pc:docMk/>
            <pc:sldMk cId="1100969701" sldId="268"/>
            <ac:cxnSpMk id="97" creationId="{6292F5C2-4951-4EBC-B78D-E3FC4479AB56}"/>
          </ac:cxnSpMkLst>
        </pc:cxnChg>
        <pc:cxnChg chg="add del mod">
          <ac:chgData name="HUỲNH CHÍ THẬT" userId="37cebea5-fd79-426d-91b5-caf485bc11ed" providerId="ADAL" clId="{B12AE64E-2EE8-49B6-9887-58FD790D7005}" dt="2022-03-28T13:27:19.772" v="6157" actId="478"/>
          <ac:cxnSpMkLst>
            <pc:docMk/>
            <pc:sldMk cId="1100969701" sldId="268"/>
            <ac:cxnSpMk id="98" creationId="{4505424C-C8E0-4D4F-93E6-66B91FEDA20E}"/>
          </ac:cxnSpMkLst>
        </pc:cxnChg>
        <pc:cxnChg chg="add del mod">
          <ac:chgData name="HUỲNH CHÍ THẬT" userId="37cebea5-fd79-426d-91b5-caf485bc11ed" providerId="ADAL" clId="{B12AE64E-2EE8-49B6-9887-58FD790D7005}" dt="2022-03-28T13:27:18.447" v="6155" actId="478"/>
          <ac:cxnSpMkLst>
            <pc:docMk/>
            <pc:sldMk cId="1100969701" sldId="268"/>
            <ac:cxnSpMk id="99" creationId="{C4EAA790-615D-44EA-A61C-7AF1D62B814A}"/>
          </ac:cxnSpMkLst>
        </pc:cxnChg>
        <pc:cxnChg chg="add del">
          <ac:chgData name="HUỲNH CHÍ THẬT" userId="37cebea5-fd79-426d-91b5-caf485bc11ed" providerId="ADAL" clId="{B12AE64E-2EE8-49B6-9887-58FD790D7005}" dt="2022-03-28T13:28:23.337" v="6160" actId="478"/>
          <ac:cxnSpMkLst>
            <pc:docMk/>
            <pc:sldMk cId="1100969701" sldId="268"/>
            <ac:cxnSpMk id="107" creationId="{F1A15B29-E0BB-4BCC-9D5D-321CE0C6CE9F}"/>
          </ac:cxnSpMkLst>
        </pc:cxnChg>
        <pc:cxnChg chg="add mod">
          <ac:chgData name="HUỲNH CHÍ THẬT" userId="37cebea5-fd79-426d-91b5-caf485bc11ed" providerId="ADAL" clId="{B12AE64E-2EE8-49B6-9887-58FD790D7005}" dt="2022-03-28T13:29:09.402" v="6174" actId="571"/>
          <ac:cxnSpMkLst>
            <pc:docMk/>
            <pc:sldMk cId="1100969701" sldId="268"/>
            <ac:cxnSpMk id="108" creationId="{981F814C-AF00-4A6C-88D5-1BB2F2BB6E04}"/>
          </ac:cxnSpMkLst>
        </pc:cxnChg>
        <pc:cxnChg chg="add del mod">
          <ac:chgData name="HUỲNH CHÍ THẬT" userId="37cebea5-fd79-426d-91b5-caf485bc11ed" providerId="ADAL" clId="{B12AE64E-2EE8-49B6-9887-58FD790D7005}" dt="2022-03-28T13:30:19.264" v="6186" actId="478"/>
          <ac:cxnSpMkLst>
            <pc:docMk/>
            <pc:sldMk cId="1100969701" sldId="268"/>
            <ac:cxnSpMk id="109" creationId="{F59751BC-7FCA-4A88-B701-692974303FB9}"/>
          </ac:cxnSpMkLst>
        </pc:cxnChg>
        <pc:cxnChg chg="add mod">
          <ac:chgData name="HUỲNH CHÍ THẬT" userId="37cebea5-fd79-426d-91b5-caf485bc11ed" providerId="ADAL" clId="{B12AE64E-2EE8-49B6-9887-58FD790D7005}" dt="2022-03-28T13:29:09.402" v="6174" actId="571"/>
          <ac:cxnSpMkLst>
            <pc:docMk/>
            <pc:sldMk cId="1100969701" sldId="268"/>
            <ac:cxnSpMk id="110" creationId="{6EED9241-71E0-40DC-8D84-096583F8C965}"/>
          </ac:cxnSpMkLst>
        </pc:cxnChg>
        <pc:cxnChg chg="add mod">
          <ac:chgData name="HUỲNH CHÍ THẬT" userId="37cebea5-fd79-426d-91b5-caf485bc11ed" providerId="ADAL" clId="{B12AE64E-2EE8-49B6-9887-58FD790D7005}" dt="2022-03-28T13:29:09.402" v="6174" actId="571"/>
          <ac:cxnSpMkLst>
            <pc:docMk/>
            <pc:sldMk cId="1100969701" sldId="268"/>
            <ac:cxnSpMk id="111" creationId="{E2CB41AA-B253-4042-AC55-13525660B62F}"/>
          </ac:cxnSpMkLst>
        </pc:cxnChg>
        <pc:cxnChg chg="add mod">
          <ac:chgData name="HUỲNH CHÍ THẬT" userId="37cebea5-fd79-426d-91b5-caf485bc11ed" providerId="ADAL" clId="{B12AE64E-2EE8-49B6-9887-58FD790D7005}" dt="2022-03-28T13:29:09.402" v="6174" actId="571"/>
          <ac:cxnSpMkLst>
            <pc:docMk/>
            <pc:sldMk cId="1100969701" sldId="268"/>
            <ac:cxnSpMk id="112" creationId="{D9F315B4-6BA0-492E-A7C8-648D7B3B0688}"/>
          </ac:cxnSpMkLst>
        </pc:cxnChg>
        <pc:cxnChg chg="add del mod">
          <ac:chgData name="HUỲNH CHÍ THẬT" userId="37cebea5-fd79-426d-91b5-caf485bc11ed" providerId="ADAL" clId="{B12AE64E-2EE8-49B6-9887-58FD790D7005}" dt="2022-03-28T13:30:18.267" v="6185" actId="478"/>
          <ac:cxnSpMkLst>
            <pc:docMk/>
            <pc:sldMk cId="1100969701" sldId="268"/>
            <ac:cxnSpMk id="113" creationId="{8A7594C0-3EFE-4B72-A6D2-9542217BC0FA}"/>
          </ac:cxnSpMkLst>
        </pc:cxnChg>
        <pc:cxnChg chg="add del mod">
          <ac:chgData name="HUỲNH CHÍ THẬT" userId="37cebea5-fd79-426d-91b5-caf485bc11ed" providerId="ADAL" clId="{B12AE64E-2EE8-49B6-9887-58FD790D7005}" dt="2022-03-28T13:30:22.091" v="6188" actId="478"/>
          <ac:cxnSpMkLst>
            <pc:docMk/>
            <pc:sldMk cId="1100969701" sldId="268"/>
            <ac:cxnSpMk id="114" creationId="{B8EC4660-6760-43B1-BC16-4155477F0E9B}"/>
          </ac:cxnSpMkLst>
        </pc:cxnChg>
        <pc:cxnChg chg="add mod">
          <ac:chgData name="HUỲNH CHÍ THẬT" userId="37cebea5-fd79-426d-91b5-caf485bc11ed" providerId="ADAL" clId="{B12AE64E-2EE8-49B6-9887-58FD790D7005}" dt="2022-03-28T13:30:27.918" v="6189" actId="17032"/>
          <ac:cxnSpMkLst>
            <pc:docMk/>
            <pc:sldMk cId="1100969701" sldId="268"/>
            <ac:cxnSpMk id="115" creationId="{208BA684-7D0B-40B9-9548-E70A3932BD8B}"/>
          </ac:cxnSpMkLst>
        </pc:cxnChg>
        <pc:cxnChg chg="add del mod">
          <ac:chgData name="HUỲNH CHÍ THẬT" userId="37cebea5-fd79-426d-91b5-caf485bc11ed" providerId="ADAL" clId="{B12AE64E-2EE8-49B6-9887-58FD790D7005}" dt="2022-03-28T13:30:20.716" v="6187" actId="478"/>
          <ac:cxnSpMkLst>
            <pc:docMk/>
            <pc:sldMk cId="1100969701" sldId="268"/>
            <ac:cxnSpMk id="116" creationId="{9B99FC6E-285F-4FDB-A866-E41CB087BA87}"/>
          </ac:cxnSpMkLst>
        </pc:cxnChg>
        <pc:cxnChg chg="add mod">
          <ac:chgData name="HUỲNH CHÍ THẬT" userId="37cebea5-fd79-426d-91b5-caf485bc11ed" providerId="ADAL" clId="{B12AE64E-2EE8-49B6-9887-58FD790D7005}" dt="2022-03-28T13:29:50.902" v="6179" actId="1076"/>
          <ac:cxnSpMkLst>
            <pc:docMk/>
            <pc:sldMk cId="1100969701" sldId="268"/>
            <ac:cxnSpMk id="123" creationId="{E25C8ABF-EFAB-4225-BB33-6048526C8962}"/>
          </ac:cxnSpMkLst>
        </pc:cxnChg>
        <pc:cxnChg chg="add mod">
          <ac:chgData name="HUỲNH CHÍ THẬT" userId="37cebea5-fd79-426d-91b5-caf485bc11ed" providerId="ADAL" clId="{B12AE64E-2EE8-49B6-9887-58FD790D7005}" dt="2022-03-28T13:30:30.857" v="6190" actId="17032"/>
          <ac:cxnSpMkLst>
            <pc:docMk/>
            <pc:sldMk cId="1100969701" sldId="268"/>
            <ac:cxnSpMk id="124" creationId="{5849953A-1A70-4C71-9DC3-BB79F80B0EB9}"/>
          </ac:cxnSpMkLst>
        </pc:cxnChg>
        <pc:cxnChg chg="add del mod">
          <ac:chgData name="HUỲNH CHÍ THẬT" userId="37cebea5-fd79-426d-91b5-caf485bc11ed" providerId="ADAL" clId="{B12AE64E-2EE8-49B6-9887-58FD790D7005}" dt="2022-03-28T13:30:11.528" v="6181" actId="478"/>
          <ac:cxnSpMkLst>
            <pc:docMk/>
            <pc:sldMk cId="1100969701" sldId="268"/>
            <ac:cxnSpMk id="125" creationId="{99BAAD78-646D-4CCE-86EA-D71BF898CC86}"/>
          </ac:cxnSpMkLst>
        </pc:cxnChg>
        <pc:cxnChg chg="add mod">
          <ac:chgData name="HUỲNH CHÍ THẬT" userId="37cebea5-fd79-426d-91b5-caf485bc11ed" providerId="ADAL" clId="{B12AE64E-2EE8-49B6-9887-58FD790D7005}" dt="2022-03-28T13:29:50.902" v="6179" actId="1076"/>
          <ac:cxnSpMkLst>
            <pc:docMk/>
            <pc:sldMk cId="1100969701" sldId="268"/>
            <ac:cxnSpMk id="126" creationId="{FE25902C-626D-40E3-BB50-D41DD332A149}"/>
          </ac:cxnSpMkLst>
        </pc:cxnChg>
        <pc:cxnChg chg="add mod">
          <ac:chgData name="HUỲNH CHÍ THẬT" userId="37cebea5-fd79-426d-91b5-caf485bc11ed" providerId="ADAL" clId="{B12AE64E-2EE8-49B6-9887-58FD790D7005}" dt="2022-03-28T13:29:50.902" v="6179" actId="1076"/>
          <ac:cxnSpMkLst>
            <pc:docMk/>
            <pc:sldMk cId="1100969701" sldId="268"/>
            <ac:cxnSpMk id="127" creationId="{DDBBF974-B0A0-4B0E-8FCE-5D44D433952F}"/>
          </ac:cxnSpMkLst>
        </pc:cxnChg>
        <pc:cxnChg chg="add del mod">
          <ac:chgData name="HUỲNH CHÍ THẬT" userId="37cebea5-fd79-426d-91b5-caf485bc11ed" providerId="ADAL" clId="{B12AE64E-2EE8-49B6-9887-58FD790D7005}" dt="2022-03-28T13:30:15.877" v="6184" actId="478"/>
          <ac:cxnSpMkLst>
            <pc:docMk/>
            <pc:sldMk cId="1100969701" sldId="268"/>
            <ac:cxnSpMk id="128" creationId="{0A6745E5-B032-4733-A299-90909F3E4315}"/>
          </ac:cxnSpMkLst>
        </pc:cxnChg>
        <pc:cxnChg chg="add mod">
          <ac:chgData name="HUỲNH CHÍ THẬT" userId="37cebea5-fd79-426d-91b5-caf485bc11ed" providerId="ADAL" clId="{B12AE64E-2EE8-49B6-9887-58FD790D7005}" dt="2022-03-28T13:29:50.902" v="6179" actId="1076"/>
          <ac:cxnSpMkLst>
            <pc:docMk/>
            <pc:sldMk cId="1100969701" sldId="268"/>
            <ac:cxnSpMk id="129" creationId="{3657D425-DD8D-4ECC-9FA0-4672A647E8A0}"/>
          </ac:cxnSpMkLst>
        </pc:cxnChg>
        <pc:cxnChg chg="add del mod">
          <ac:chgData name="HUỲNH CHÍ THẬT" userId="37cebea5-fd79-426d-91b5-caf485bc11ed" providerId="ADAL" clId="{B12AE64E-2EE8-49B6-9887-58FD790D7005}" dt="2022-03-28T13:30:13.409" v="6183" actId="478"/>
          <ac:cxnSpMkLst>
            <pc:docMk/>
            <pc:sldMk cId="1100969701" sldId="268"/>
            <ac:cxnSpMk id="130" creationId="{F8316D42-99F5-48BE-A50F-D2782C428AEC}"/>
          </ac:cxnSpMkLst>
        </pc:cxnChg>
        <pc:cxnChg chg="add del mod">
          <ac:chgData name="HUỲNH CHÍ THẬT" userId="37cebea5-fd79-426d-91b5-caf485bc11ed" providerId="ADAL" clId="{B12AE64E-2EE8-49B6-9887-58FD790D7005}" dt="2022-03-28T13:30:12.013" v="6182" actId="478"/>
          <ac:cxnSpMkLst>
            <pc:docMk/>
            <pc:sldMk cId="1100969701" sldId="268"/>
            <ac:cxnSpMk id="131" creationId="{661C828B-E113-4095-80A3-10ED4C203580}"/>
          </ac:cxnSpMkLst>
        </pc:cxnChg>
      </pc:sldChg>
      <pc:sldChg chg="addSp delSp modSp add mod ord modTransition modAnim">
        <pc:chgData name="HUỲNH CHÍ THẬT" userId="37cebea5-fd79-426d-91b5-caf485bc11ed" providerId="ADAL" clId="{B12AE64E-2EE8-49B6-9887-58FD790D7005}" dt="2022-03-28T16:00:29.677" v="10811"/>
        <pc:sldMkLst>
          <pc:docMk/>
          <pc:sldMk cId="218141995" sldId="269"/>
        </pc:sldMkLst>
        <pc:spChg chg="mod">
          <ac:chgData name="HUỲNH CHÍ THẬT" userId="37cebea5-fd79-426d-91b5-caf485bc11ed" providerId="ADAL" clId="{B12AE64E-2EE8-49B6-9887-58FD790D7005}" dt="2022-03-28T13:31:28.875" v="6214" actId="20577"/>
          <ac:spMkLst>
            <pc:docMk/>
            <pc:sldMk cId="218141995" sldId="269"/>
            <ac:spMk id="2" creationId="{67FD5EB4-2477-4EB2-9018-17C3A458708B}"/>
          </ac:spMkLst>
        </pc:spChg>
        <pc:spChg chg="add del mod">
          <ac:chgData name="HUỲNH CHÍ THẬT" userId="37cebea5-fd79-426d-91b5-caf485bc11ed" providerId="ADAL" clId="{B12AE64E-2EE8-49B6-9887-58FD790D7005}" dt="2022-03-28T13:40:47.641" v="6618" actId="1076"/>
          <ac:spMkLst>
            <pc:docMk/>
            <pc:sldMk cId="218141995" sldId="269"/>
            <ac:spMk id="3" creationId="{26B27D61-6E3A-42E7-85D0-EE222FE849BB}"/>
          </ac:spMkLst>
        </pc:spChg>
        <pc:spChg chg="add del mod">
          <ac:chgData name="HUỲNH CHÍ THẬT" userId="37cebea5-fd79-426d-91b5-caf485bc11ed" providerId="ADAL" clId="{B12AE64E-2EE8-49B6-9887-58FD790D7005}" dt="2022-03-28T13:32:39.222" v="6502" actId="478"/>
          <ac:spMkLst>
            <pc:docMk/>
            <pc:sldMk cId="218141995" sldId="269"/>
            <ac:spMk id="4" creationId="{5356E032-0DD7-4E21-BEA3-98FA0FCEDB24}"/>
          </ac:spMkLst>
        </pc:spChg>
        <pc:spChg chg="add del">
          <ac:chgData name="HUỲNH CHÍ THẬT" userId="37cebea5-fd79-426d-91b5-caf485bc11ed" providerId="ADAL" clId="{B12AE64E-2EE8-49B6-9887-58FD790D7005}" dt="2022-03-28T13:33:53.229" v="6507" actId="11529"/>
          <ac:spMkLst>
            <pc:docMk/>
            <pc:sldMk cId="218141995" sldId="269"/>
            <ac:spMk id="7" creationId="{74CA323A-800E-469A-A31C-E6C01BB9C20C}"/>
          </ac:spMkLst>
        </pc:spChg>
        <pc:spChg chg="add del mod">
          <ac:chgData name="HUỲNH CHÍ THẬT" userId="37cebea5-fd79-426d-91b5-caf485bc11ed" providerId="ADAL" clId="{B12AE64E-2EE8-49B6-9887-58FD790D7005}" dt="2022-03-28T13:36:35.285" v="6545" actId="478"/>
          <ac:spMkLst>
            <pc:docMk/>
            <pc:sldMk cId="218141995" sldId="269"/>
            <ac:spMk id="8" creationId="{8E28745D-D9AD-41E1-9809-179E571A5294}"/>
          </ac:spMkLst>
        </pc:spChg>
        <pc:spChg chg="add del mod">
          <ac:chgData name="HUỲNH CHÍ THẬT" userId="37cebea5-fd79-426d-91b5-caf485bc11ed" providerId="ADAL" clId="{B12AE64E-2EE8-49B6-9887-58FD790D7005}" dt="2022-03-28T13:35:44.861" v="6528" actId="478"/>
          <ac:spMkLst>
            <pc:docMk/>
            <pc:sldMk cId="218141995" sldId="269"/>
            <ac:spMk id="9" creationId="{BEA97487-1393-4A6A-8A73-C28A2D99ED9E}"/>
          </ac:spMkLst>
        </pc:spChg>
        <pc:spChg chg="add del mod">
          <ac:chgData name="HUỲNH CHÍ THẬT" userId="37cebea5-fd79-426d-91b5-caf485bc11ed" providerId="ADAL" clId="{B12AE64E-2EE8-49B6-9887-58FD790D7005}" dt="2022-03-28T13:36:34.894" v="6544" actId="478"/>
          <ac:spMkLst>
            <pc:docMk/>
            <pc:sldMk cId="218141995" sldId="269"/>
            <ac:spMk id="10" creationId="{7798636A-484D-45BF-A011-9A9A3F99E1C0}"/>
          </ac:spMkLst>
        </pc:spChg>
        <pc:spChg chg="add mod">
          <ac:chgData name="HUỲNH CHÍ THẬT" userId="37cebea5-fd79-426d-91b5-caf485bc11ed" providerId="ADAL" clId="{B12AE64E-2EE8-49B6-9887-58FD790D7005}" dt="2022-03-28T13:41:15.001" v="6620" actId="2085"/>
          <ac:spMkLst>
            <pc:docMk/>
            <pc:sldMk cId="218141995" sldId="269"/>
            <ac:spMk id="51" creationId="{C11747A5-1E1F-4CBC-9A3A-F760FD8BE3C8}"/>
          </ac:spMkLst>
        </pc:spChg>
        <pc:spChg chg="add mod">
          <ac:chgData name="HUỲNH CHÍ THẬT" userId="37cebea5-fd79-426d-91b5-caf485bc11ed" providerId="ADAL" clId="{B12AE64E-2EE8-49B6-9887-58FD790D7005}" dt="2022-03-28T13:39:47.966" v="6599" actId="571"/>
          <ac:spMkLst>
            <pc:docMk/>
            <pc:sldMk cId="218141995" sldId="269"/>
            <ac:spMk id="52" creationId="{49BAE2ED-6A13-4E6B-A733-D64999BD40EB}"/>
          </ac:spMkLst>
        </pc:spChg>
        <pc:spChg chg="add del mod">
          <ac:chgData name="HUỲNH CHÍ THẬT" userId="37cebea5-fd79-426d-91b5-caf485bc11ed" providerId="ADAL" clId="{B12AE64E-2EE8-49B6-9887-58FD790D7005}" dt="2022-03-28T13:41:15.001" v="6620" actId="2085"/>
          <ac:spMkLst>
            <pc:docMk/>
            <pc:sldMk cId="218141995" sldId="269"/>
            <ac:spMk id="53" creationId="{FFA7E4E9-A944-4886-BE1A-29D0ABE2868C}"/>
          </ac:spMkLst>
        </pc:spChg>
        <pc:spChg chg="add mod">
          <ac:chgData name="HUỲNH CHÍ THẬT" userId="37cebea5-fd79-426d-91b5-caf485bc11ed" providerId="ADAL" clId="{B12AE64E-2EE8-49B6-9887-58FD790D7005}" dt="2022-03-28T13:41:15.001" v="6620" actId="2085"/>
          <ac:spMkLst>
            <pc:docMk/>
            <pc:sldMk cId="218141995" sldId="269"/>
            <ac:spMk id="54" creationId="{5626BC85-662B-4D54-B8D4-F75BD9C154D8}"/>
          </ac:spMkLst>
        </pc:spChg>
        <pc:spChg chg="add mod">
          <ac:chgData name="HUỲNH CHÍ THẬT" userId="37cebea5-fd79-426d-91b5-caf485bc11ed" providerId="ADAL" clId="{B12AE64E-2EE8-49B6-9887-58FD790D7005}" dt="2022-03-28T13:41:15.001" v="6620" actId="2085"/>
          <ac:spMkLst>
            <pc:docMk/>
            <pc:sldMk cId="218141995" sldId="269"/>
            <ac:spMk id="55" creationId="{A231E7C8-D3B6-44DC-BA16-EF4C33C96EF5}"/>
          </ac:spMkLst>
        </pc:spChg>
        <pc:spChg chg="add mod">
          <ac:chgData name="HUỲNH CHÍ THẬT" userId="37cebea5-fd79-426d-91b5-caf485bc11ed" providerId="ADAL" clId="{B12AE64E-2EE8-49B6-9887-58FD790D7005}" dt="2022-03-28T13:41:15.001" v="6620" actId="2085"/>
          <ac:spMkLst>
            <pc:docMk/>
            <pc:sldMk cId="218141995" sldId="269"/>
            <ac:spMk id="56" creationId="{2CB3B6FA-313F-466C-9588-F8C6F3FDFE29}"/>
          </ac:spMkLst>
        </pc:spChg>
        <pc:spChg chg="add mod">
          <ac:chgData name="HUỲNH CHÍ THẬT" userId="37cebea5-fd79-426d-91b5-caf485bc11ed" providerId="ADAL" clId="{B12AE64E-2EE8-49B6-9887-58FD790D7005}" dt="2022-03-28T13:41:15.001" v="6620" actId="2085"/>
          <ac:spMkLst>
            <pc:docMk/>
            <pc:sldMk cId="218141995" sldId="269"/>
            <ac:spMk id="57" creationId="{2F0FB62F-37D5-42A2-B241-FE9EA057BBE2}"/>
          </ac:spMkLst>
        </pc:spChg>
        <pc:spChg chg="add mod">
          <ac:chgData name="HUỲNH CHÍ THẬT" userId="37cebea5-fd79-426d-91b5-caf485bc11ed" providerId="ADAL" clId="{B12AE64E-2EE8-49B6-9887-58FD790D7005}" dt="2022-03-28T13:41:15.001" v="6620" actId="2085"/>
          <ac:spMkLst>
            <pc:docMk/>
            <pc:sldMk cId="218141995" sldId="269"/>
            <ac:spMk id="58" creationId="{C476BC0C-BA68-445F-AD48-D56DF7C48C77}"/>
          </ac:spMkLst>
        </pc:spChg>
        <pc:spChg chg="add mod">
          <ac:chgData name="HUỲNH CHÍ THẬT" userId="37cebea5-fd79-426d-91b5-caf485bc11ed" providerId="ADAL" clId="{B12AE64E-2EE8-49B6-9887-58FD790D7005}" dt="2022-03-28T13:41:15.001" v="6620" actId="2085"/>
          <ac:spMkLst>
            <pc:docMk/>
            <pc:sldMk cId="218141995" sldId="269"/>
            <ac:spMk id="59" creationId="{65EF9D3A-5A07-4EDA-B2E0-397A0A3B0E50}"/>
          </ac:spMkLst>
        </pc:spChg>
        <pc:spChg chg="add mod">
          <ac:chgData name="HUỲNH CHÍ THẬT" userId="37cebea5-fd79-426d-91b5-caf485bc11ed" providerId="ADAL" clId="{B12AE64E-2EE8-49B6-9887-58FD790D7005}" dt="2022-03-28T13:41:15.001" v="6620" actId="2085"/>
          <ac:spMkLst>
            <pc:docMk/>
            <pc:sldMk cId="218141995" sldId="269"/>
            <ac:spMk id="60" creationId="{47F623FB-FA54-46A1-AE08-056E82300ED6}"/>
          </ac:spMkLst>
        </pc:spChg>
        <pc:spChg chg="add mod">
          <ac:chgData name="HUỲNH CHÍ THẬT" userId="37cebea5-fd79-426d-91b5-caf485bc11ed" providerId="ADAL" clId="{B12AE64E-2EE8-49B6-9887-58FD790D7005}" dt="2022-03-28T13:41:15.001" v="6620" actId="2085"/>
          <ac:spMkLst>
            <pc:docMk/>
            <pc:sldMk cId="218141995" sldId="269"/>
            <ac:spMk id="61" creationId="{DAA806F7-5E9A-44D3-8603-9D8C3490E59E}"/>
          </ac:spMkLst>
        </pc:spChg>
        <pc:spChg chg="add mod">
          <ac:chgData name="HUỲNH CHÍ THẬT" userId="37cebea5-fd79-426d-91b5-caf485bc11ed" providerId="ADAL" clId="{B12AE64E-2EE8-49B6-9887-58FD790D7005}" dt="2022-03-28T13:40:36.654" v="6614" actId="571"/>
          <ac:spMkLst>
            <pc:docMk/>
            <pc:sldMk cId="218141995" sldId="269"/>
            <ac:spMk id="62" creationId="{E36808D7-C066-42D4-A985-FBD03991882C}"/>
          </ac:spMkLst>
        </pc:spChg>
        <pc:spChg chg="add mod">
          <ac:chgData name="HUỲNH CHÍ THẬT" userId="37cebea5-fd79-426d-91b5-caf485bc11ed" providerId="ADAL" clId="{B12AE64E-2EE8-49B6-9887-58FD790D7005}" dt="2022-03-28T13:41:15.001" v="6620" actId="2085"/>
          <ac:spMkLst>
            <pc:docMk/>
            <pc:sldMk cId="218141995" sldId="269"/>
            <ac:spMk id="63" creationId="{0D163826-4006-4831-97B6-52EF568E4EB7}"/>
          </ac:spMkLst>
        </pc:spChg>
        <pc:spChg chg="add mod">
          <ac:chgData name="HUỲNH CHÍ THẬT" userId="37cebea5-fd79-426d-91b5-caf485bc11ed" providerId="ADAL" clId="{B12AE64E-2EE8-49B6-9887-58FD790D7005}" dt="2022-03-28T13:41:15.001" v="6620" actId="2085"/>
          <ac:spMkLst>
            <pc:docMk/>
            <pc:sldMk cId="218141995" sldId="269"/>
            <ac:spMk id="64" creationId="{66F71D30-1335-4B86-9EE3-A13B6D22004C}"/>
          </ac:spMkLst>
        </pc:spChg>
        <pc:spChg chg="add mod">
          <ac:chgData name="HUỲNH CHÍ THẬT" userId="37cebea5-fd79-426d-91b5-caf485bc11ed" providerId="ADAL" clId="{B12AE64E-2EE8-49B6-9887-58FD790D7005}" dt="2022-03-28T13:41:15.001" v="6620" actId="2085"/>
          <ac:spMkLst>
            <pc:docMk/>
            <pc:sldMk cId="218141995" sldId="269"/>
            <ac:spMk id="65" creationId="{0B651306-137F-4D13-A414-C934ABF27B76}"/>
          </ac:spMkLst>
        </pc:spChg>
        <pc:spChg chg="add mod">
          <ac:chgData name="HUỲNH CHÍ THẬT" userId="37cebea5-fd79-426d-91b5-caf485bc11ed" providerId="ADAL" clId="{B12AE64E-2EE8-49B6-9887-58FD790D7005}" dt="2022-03-28T13:41:15.001" v="6620" actId="2085"/>
          <ac:spMkLst>
            <pc:docMk/>
            <pc:sldMk cId="218141995" sldId="269"/>
            <ac:spMk id="66" creationId="{24764EE5-28AA-4AB0-AD91-50306B9A4114}"/>
          </ac:spMkLst>
        </pc:spChg>
        <pc:spChg chg="add del mod">
          <ac:chgData name="HUỲNH CHÍ THẬT" userId="37cebea5-fd79-426d-91b5-caf485bc11ed" providerId="ADAL" clId="{B12AE64E-2EE8-49B6-9887-58FD790D7005}" dt="2022-03-28T13:40:47.078" v="6617" actId="21"/>
          <ac:spMkLst>
            <pc:docMk/>
            <pc:sldMk cId="218141995" sldId="269"/>
            <ac:spMk id="68" creationId="{790CB254-FC09-4180-ACDA-27C554E4451A}"/>
          </ac:spMkLst>
        </pc:spChg>
        <pc:cxnChg chg="add del mod">
          <ac:chgData name="HUỲNH CHÍ THẬT" userId="37cebea5-fd79-426d-91b5-caf485bc11ed" providerId="ADAL" clId="{B12AE64E-2EE8-49B6-9887-58FD790D7005}" dt="2022-03-28T13:33:33.137" v="6505" actId="478"/>
          <ac:cxnSpMkLst>
            <pc:docMk/>
            <pc:sldMk cId="218141995" sldId="269"/>
            <ac:cxnSpMk id="6" creationId="{5D4D6626-6C7F-4A02-84BF-6C8FB13D2BCA}"/>
          </ac:cxnSpMkLst>
        </pc:cxnChg>
        <pc:cxnChg chg="add mod">
          <ac:chgData name="HUỲNH CHÍ THẬT" userId="37cebea5-fd79-426d-91b5-caf485bc11ed" providerId="ADAL" clId="{B12AE64E-2EE8-49B6-9887-58FD790D7005}" dt="2022-03-28T13:40:57.939" v="6619" actId="208"/>
          <ac:cxnSpMkLst>
            <pc:docMk/>
            <pc:sldMk cId="218141995" sldId="269"/>
            <ac:cxnSpMk id="12" creationId="{E99800C7-A053-4DC1-AB91-349DF365AD11}"/>
          </ac:cxnSpMkLst>
        </pc:cxnChg>
        <pc:cxnChg chg="add mod">
          <ac:chgData name="HUỲNH CHÍ THẬT" userId="37cebea5-fd79-426d-91b5-caf485bc11ed" providerId="ADAL" clId="{B12AE64E-2EE8-49B6-9887-58FD790D7005}" dt="2022-03-28T13:40:57.939" v="6619" actId="208"/>
          <ac:cxnSpMkLst>
            <pc:docMk/>
            <pc:sldMk cId="218141995" sldId="269"/>
            <ac:cxnSpMk id="13" creationId="{017F36B2-9F27-4D10-82F2-2E3F6F793D55}"/>
          </ac:cxnSpMkLst>
        </pc:cxnChg>
        <pc:cxnChg chg="add mod">
          <ac:chgData name="HUỲNH CHÍ THẬT" userId="37cebea5-fd79-426d-91b5-caf485bc11ed" providerId="ADAL" clId="{B12AE64E-2EE8-49B6-9887-58FD790D7005}" dt="2022-03-28T13:40:57.939" v="6619" actId="208"/>
          <ac:cxnSpMkLst>
            <pc:docMk/>
            <pc:sldMk cId="218141995" sldId="269"/>
            <ac:cxnSpMk id="14" creationId="{2A0111F5-9A6D-43C7-80B9-514CD54CF979}"/>
          </ac:cxnSpMkLst>
        </pc:cxnChg>
        <pc:cxnChg chg="add mod">
          <ac:chgData name="HUỲNH CHÍ THẬT" userId="37cebea5-fd79-426d-91b5-caf485bc11ed" providerId="ADAL" clId="{B12AE64E-2EE8-49B6-9887-58FD790D7005}" dt="2022-03-28T13:40:57.939" v="6619" actId="208"/>
          <ac:cxnSpMkLst>
            <pc:docMk/>
            <pc:sldMk cId="218141995" sldId="269"/>
            <ac:cxnSpMk id="15" creationId="{0DD60D4D-05BD-4CC8-BDA4-FE86AF479775}"/>
          </ac:cxnSpMkLst>
        </pc:cxnChg>
        <pc:cxnChg chg="add mod">
          <ac:chgData name="HUỲNH CHÍ THẬT" userId="37cebea5-fd79-426d-91b5-caf485bc11ed" providerId="ADAL" clId="{B12AE64E-2EE8-49B6-9887-58FD790D7005}" dt="2022-03-28T13:40:57.939" v="6619" actId="208"/>
          <ac:cxnSpMkLst>
            <pc:docMk/>
            <pc:sldMk cId="218141995" sldId="269"/>
            <ac:cxnSpMk id="16" creationId="{F7FB5C1A-558F-47F0-91C3-DC8F98698C6C}"/>
          </ac:cxnSpMkLst>
        </pc:cxnChg>
        <pc:cxnChg chg="add mod">
          <ac:chgData name="HUỲNH CHÍ THẬT" userId="37cebea5-fd79-426d-91b5-caf485bc11ed" providerId="ADAL" clId="{B12AE64E-2EE8-49B6-9887-58FD790D7005}" dt="2022-03-28T13:40:57.939" v="6619" actId="208"/>
          <ac:cxnSpMkLst>
            <pc:docMk/>
            <pc:sldMk cId="218141995" sldId="269"/>
            <ac:cxnSpMk id="17" creationId="{A1407819-8A96-4FA9-AD6E-CB287E693B03}"/>
          </ac:cxnSpMkLst>
        </pc:cxnChg>
        <pc:cxnChg chg="add mod">
          <ac:chgData name="HUỲNH CHÍ THẬT" userId="37cebea5-fd79-426d-91b5-caf485bc11ed" providerId="ADAL" clId="{B12AE64E-2EE8-49B6-9887-58FD790D7005}" dt="2022-03-28T13:40:57.939" v="6619" actId="208"/>
          <ac:cxnSpMkLst>
            <pc:docMk/>
            <pc:sldMk cId="218141995" sldId="269"/>
            <ac:cxnSpMk id="18" creationId="{B20D871E-AAF8-4811-82A4-80EE53A86AB2}"/>
          </ac:cxnSpMkLst>
        </pc:cxnChg>
        <pc:cxnChg chg="add mod">
          <ac:chgData name="HUỲNH CHÍ THẬT" userId="37cebea5-fd79-426d-91b5-caf485bc11ed" providerId="ADAL" clId="{B12AE64E-2EE8-49B6-9887-58FD790D7005}" dt="2022-03-28T13:40:57.939" v="6619" actId="208"/>
          <ac:cxnSpMkLst>
            <pc:docMk/>
            <pc:sldMk cId="218141995" sldId="269"/>
            <ac:cxnSpMk id="37" creationId="{24829114-158F-4A9E-A20F-9104AFE7B972}"/>
          </ac:cxnSpMkLst>
        </pc:cxnChg>
        <pc:cxnChg chg="add mod">
          <ac:chgData name="HUỲNH CHÍ THẬT" userId="37cebea5-fd79-426d-91b5-caf485bc11ed" providerId="ADAL" clId="{B12AE64E-2EE8-49B6-9887-58FD790D7005}" dt="2022-03-28T13:40:57.939" v="6619" actId="208"/>
          <ac:cxnSpMkLst>
            <pc:docMk/>
            <pc:sldMk cId="218141995" sldId="269"/>
            <ac:cxnSpMk id="38" creationId="{4B85E45A-B9F1-44E1-B844-6C94F963608E}"/>
          </ac:cxnSpMkLst>
        </pc:cxnChg>
        <pc:cxnChg chg="add mod">
          <ac:chgData name="HUỲNH CHÍ THẬT" userId="37cebea5-fd79-426d-91b5-caf485bc11ed" providerId="ADAL" clId="{B12AE64E-2EE8-49B6-9887-58FD790D7005}" dt="2022-03-28T13:40:57.939" v="6619" actId="208"/>
          <ac:cxnSpMkLst>
            <pc:docMk/>
            <pc:sldMk cId="218141995" sldId="269"/>
            <ac:cxnSpMk id="39" creationId="{52007D96-4BFD-4E1F-8A1D-30A9C96A19AC}"/>
          </ac:cxnSpMkLst>
        </pc:cxnChg>
        <pc:cxnChg chg="add mod">
          <ac:chgData name="HUỲNH CHÍ THẬT" userId="37cebea5-fd79-426d-91b5-caf485bc11ed" providerId="ADAL" clId="{B12AE64E-2EE8-49B6-9887-58FD790D7005}" dt="2022-03-28T13:40:57.939" v="6619" actId="208"/>
          <ac:cxnSpMkLst>
            <pc:docMk/>
            <pc:sldMk cId="218141995" sldId="269"/>
            <ac:cxnSpMk id="40" creationId="{901AB03F-1968-4949-A693-2B1EEB3E74BE}"/>
          </ac:cxnSpMkLst>
        </pc:cxnChg>
        <pc:cxnChg chg="add del mod">
          <ac:chgData name="HUỲNH CHÍ THẬT" userId="37cebea5-fd79-426d-91b5-caf485bc11ed" providerId="ADAL" clId="{B12AE64E-2EE8-49B6-9887-58FD790D7005}" dt="2022-03-28T13:39:01.651" v="6585" actId="478"/>
          <ac:cxnSpMkLst>
            <pc:docMk/>
            <pc:sldMk cId="218141995" sldId="269"/>
            <ac:cxnSpMk id="41" creationId="{E713E1CF-D7AE-4EF6-AD1D-D27E4B0700A2}"/>
          </ac:cxnSpMkLst>
        </pc:cxnChg>
        <pc:cxnChg chg="add del mod">
          <ac:chgData name="HUỲNH CHÍ THẬT" userId="37cebea5-fd79-426d-91b5-caf485bc11ed" providerId="ADAL" clId="{B12AE64E-2EE8-49B6-9887-58FD790D7005}" dt="2022-03-28T13:39:21.527" v="6587" actId="478"/>
          <ac:cxnSpMkLst>
            <pc:docMk/>
            <pc:sldMk cId="218141995" sldId="269"/>
            <ac:cxnSpMk id="42" creationId="{79F4477A-B6C8-4934-800F-74906318B3C4}"/>
          </ac:cxnSpMkLst>
        </pc:cxnChg>
        <pc:cxnChg chg="add del mod">
          <ac:chgData name="HUỲNH CHÍ THẬT" userId="37cebea5-fd79-426d-91b5-caf485bc11ed" providerId="ADAL" clId="{B12AE64E-2EE8-49B6-9887-58FD790D7005}" dt="2022-03-28T13:39:19.371" v="6586" actId="478"/>
          <ac:cxnSpMkLst>
            <pc:docMk/>
            <pc:sldMk cId="218141995" sldId="269"/>
            <ac:cxnSpMk id="43" creationId="{E5E1B5E3-0EE0-4C04-AF99-3262CFB15A71}"/>
          </ac:cxnSpMkLst>
        </pc:cxnChg>
        <pc:cxnChg chg="add mod">
          <ac:chgData name="HUỲNH CHÍ THẬT" userId="37cebea5-fd79-426d-91b5-caf485bc11ed" providerId="ADAL" clId="{B12AE64E-2EE8-49B6-9887-58FD790D7005}" dt="2022-03-28T13:40:57.939" v="6619" actId="208"/>
          <ac:cxnSpMkLst>
            <pc:docMk/>
            <pc:sldMk cId="218141995" sldId="269"/>
            <ac:cxnSpMk id="44" creationId="{AA29E79B-E23A-4FE3-B73B-32EB12F2E56F}"/>
          </ac:cxnSpMkLst>
        </pc:cxnChg>
        <pc:cxnChg chg="add del mod">
          <ac:chgData name="HUỲNH CHÍ THẬT" userId="37cebea5-fd79-426d-91b5-caf485bc11ed" providerId="ADAL" clId="{B12AE64E-2EE8-49B6-9887-58FD790D7005}" dt="2022-03-28T13:39:29.919" v="6594" actId="478"/>
          <ac:cxnSpMkLst>
            <pc:docMk/>
            <pc:sldMk cId="218141995" sldId="269"/>
            <ac:cxnSpMk id="45" creationId="{FD36A8C8-31EA-4F74-A185-1A11B35727B6}"/>
          </ac:cxnSpMkLst>
        </pc:cxnChg>
        <pc:cxnChg chg="add mod">
          <ac:chgData name="HUỲNH CHÍ THẬT" userId="37cebea5-fd79-426d-91b5-caf485bc11ed" providerId="ADAL" clId="{B12AE64E-2EE8-49B6-9887-58FD790D7005}" dt="2022-03-28T13:40:57.939" v="6619" actId="208"/>
          <ac:cxnSpMkLst>
            <pc:docMk/>
            <pc:sldMk cId="218141995" sldId="269"/>
            <ac:cxnSpMk id="46" creationId="{2D5F8816-550F-44A3-B63E-36F83043EBDC}"/>
          </ac:cxnSpMkLst>
        </pc:cxnChg>
        <pc:cxnChg chg="add del mod">
          <ac:chgData name="HUỲNH CHÍ THẬT" userId="37cebea5-fd79-426d-91b5-caf485bc11ed" providerId="ADAL" clId="{B12AE64E-2EE8-49B6-9887-58FD790D7005}" dt="2022-03-28T13:40:57.939" v="6619" actId="208"/>
          <ac:cxnSpMkLst>
            <pc:docMk/>
            <pc:sldMk cId="218141995" sldId="269"/>
            <ac:cxnSpMk id="47" creationId="{5B351263-741E-4577-A835-9773674EC419}"/>
          </ac:cxnSpMkLst>
        </pc:cxnChg>
        <pc:cxnChg chg="add del mod">
          <ac:chgData name="HUỲNH CHÍ THẬT" userId="37cebea5-fd79-426d-91b5-caf485bc11ed" providerId="ADAL" clId="{B12AE64E-2EE8-49B6-9887-58FD790D7005}" dt="2022-03-28T13:39:23.307" v="6588" actId="478"/>
          <ac:cxnSpMkLst>
            <pc:docMk/>
            <pc:sldMk cId="218141995" sldId="269"/>
            <ac:cxnSpMk id="48" creationId="{E94C7C0F-01F3-4E5C-8EE6-7F28E53ACAA6}"/>
          </ac:cxnSpMkLst>
        </pc:cxnChg>
        <pc:cxnChg chg="add del mod">
          <ac:chgData name="HUỲNH CHÍ THẬT" userId="37cebea5-fd79-426d-91b5-caf485bc11ed" providerId="ADAL" clId="{B12AE64E-2EE8-49B6-9887-58FD790D7005}" dt="2022-03-28T13:39:29.295" v="6593" actId="478"/>
          <ac:cxnSpMkLst>
            <pc:docMk/>
            <pc:sldMk cId="218141995" sldId="269"/>
            <ac:cxnSpMk id="49" creationId="{AE89179F-4BDA-45BB-A9C7-54690567F7A4}"/>
          </ac:cxnSpMkLst>
        </pc:cxnChg>
        <pc:cxnChg chg="add mod">
          <ac:chgData name="HUỲNH CHÍ THẬT" userId="37cebea5-fd79-426d-91b5-caf485bc11ed" providerId="ADAL" clId="{B12AE64E-2EE8-49B6-9887-58FD790D7005}" dt="2022-03-28T13:40:57.939" v="6619" actId="208"/>
          <ac:cxnSpMkLst>
            <pc:docMk/>
            <pc:sldMk cId="218141995" sldId="269"/>
            <ac:cxnSpMk id="50" creationId="{19EA9E8F-3F98-405A-8666-FCCA61B981B2}"/>
          </ac:cxnSpMkLst>
        </pc:cxnChg>
      </pc:sldChg>
      <pc:sldChg chg="addSp delSp modSp new mod modTransition modAnim">
        <pc:chgData name="HUỲNH CHÍ THẬT" userId="37cebea5-fd79-426d-91b5-caf485bc11ed" providerId="ADAL" clId="{B12AE64E-2EE8-49B6-9887-58FD790D7005}" dt="2022-03-28T15:56:21.388" v="10792"/>
        <pc:sldMkLst>
          <pc:docMk/>
          <pc:sldMk cId="2607383506" sldId="270"/>
        </pc:sldMkLst>
        <pc:spChg chg="mod">
          <ac:chgData name="HUỲNH CHÍ THẬT" userId="37cebea5-fd79-426d-91b5-caf485bc11ed" providerId="ADAL" clId="{B12AE64E-2EE8-49B6-9887-58FD790D7005}" dt="2022-03-28T13:47:17.078" v="6688" actId="20577"/>
          <ac:spMkLst>
            <pc:docMk/>
            <pc:sldMk cId="2607383506" sldId="270"/>
            <ac:spMk id="2" creationId="{A1ACF803-7E6E-47FE-9E78-3E462BA24E58}"/>
          </ac:spMkLst>
        </pc:spChg>
        <pc:spChg chg="mod">
          <ac:chgData name="HUỲNH CHÍ THẬT" userId="37cebea5-fd79-426d-91b5-caf485bc11ed" providerId="ADAL" clId="{B12AE64E-2EE8-49B6-9887-58FD790D7005}" dt="2022-03-28T13:54:51.343" v="7661" actId="179"/>
          <ac:spMkLst>
            <pc:docMk/>
            <pc:sldMk cId="2607383506" sldId="270"/>
            <ac:spMk id="3" creationId="{735A2AAC-B8D1-4BB0-9280-497653D0BE0D}"/>
          </ac:spMkLst>
        </pc:spChg>
        <pc:spChg chg="add del mod">
          <ac:chgData name="HUỲNH CHÍ THẬT" userId="37cebea5-fd79-426d-91b5-caf485bc11ed" providerId="ADAL" clId="{B12AE64E-2EE8-49B6-9887-58FD790D7005}" dt="2022-03-28T13:50:27.192" v="7211" actId="478"/>
          <ac:spMkLst>
            <pc:docMk/>
            <pc:sldMk cId="2607383506" sldId="270"/>
            <ac:spMk id="4" creationId="{21442515-1731-48B9-A151-EBCFDBBEFD6D}"/>
          </ac:spMkLst>
        </pc:spChg>
        <pc:spChg chg="add del mod">
          <ac:chgData name="HUỲNH CHÍ THẬT" userId="37cebea5-fd79-426d-91b5-caf485bc11ed" providerId="ADAL" clId="{B12AE64E-2EE8-49B6-9887-58FD790D7005}" dt="2022-03-28T13:50:21.282" v="7209"/>
          <ac:spMkLst>
            <pc:docMk/>
            <pc:sldMk cId="2607383506" sldId="270"/>
            <ac:spMk id="15" creationId="{62E0BB22-E799-4CB0-9EE4-5EDA4B2CEFFF}"/>
          </ac:spMkLst>
        </pc:spChg>
        <pc:picChg chg="add mod">
          <ac:chgData name="HUỲNH CHÍ THẬT" userId="37cebea5-fd79-426d-91b5-caf485bc11ed" providerId="ADAL" clId="{B12AE64E-2EE8-49B6-9887-58FD790D7005}" dt="2022-03-28T13:54:53.687" v="7662" actId="1076"/>
          <ac:picMkLst>
            <pc:docMk/>
            <pc:sldMk cId="2607383506" sldId="270"/>
            <ac:picMk id="17" creationId="{A44CF53C-557F-4606-9FE9-A0C5130E049F}"/>
          </ac:picMkLst>
        </pc:picChg>
        <pc:picChg chg="add mod">
          <ac:chgData name="HUỲNH CHÍ THẬT" userId="37cebea5-fd79-426d-91b5-caf485bc11ed" providerId="ADAL" clId="{B12AE64E-2EE8-49B6-9887-58FD790D7005}" dt="2022-03-28T13:54:34.691" v="7657" actId="1076"/>
          <ac:picMkLst>
            <pc:docMk/>
            <pc:sldMk cId="2607383506" sldId="270"/>
            <ac:picMk id="19" creationId="{6E1A7E0C-0028-45A6-8311-88C3CCABA2AC}"/>
          </ac:picMkLst>
        </pc:picChg>
        <pc:cxnChg chg="add del mod">
          <ac:chgData name="HUỲNH CHÍ THẬT" userId="37cebea5-fd79-426d-91b5-caf485bc11ed" providerId="ADAL" clId="{B12AE64E-2EE8-49B6-9887-58FD790D7005}" dt="2022-03-28T13:50:28.575" v="7213" actId="478"/>
          <ac:cxnSpMkLst>
            <pc:docMk/>
            <pc:sldMk cId="2607383506" sldId="270"/>
            <ac:cxnSpMk id="6" creationId="{1B38E0AA-0A03-499A-A396-1CE8EE97F035}"/>
          </ac:cxnSpMkLst>
        </pc:cxnChg>
        <pc:cxnChg chg="add del mod">
          <ac:chgData name="HUỲNH CHÍ THẬT" userId="37cebea5-fd79-426d-91b5-caf485bc11ed" providerId="ADAL" clId="{B12AE64E-2EE8-49B6-9887-58FD790D7005}" dt="2022-03-28T13:50:27.950" v="7212" actId="478"/>
          <ac:cxnSpMkLst>
            <pc:docMk/>
            <pc:sldMk cId="2607383506" sldId="270"/>
            <ac:cxnSpMk id="9" creationId="{58A31968-016E-4A7D-8E29-710202869C5E}"/>
          </ac:cxnSpMkLst>
        </pc:cxnChg>
        <pc:cxnChg chg="add del mod">
          <ac:chgData name="HUỲNH CHÍ THẬT" userId="37cebea5-fd79-426d-91b5-caf485bc11ed" providerId="ADAL" clId="{B12AE64E-2EE8-49B6-9887-58FD790D7005}" dt="2022-03-28T13:50:28.888" v="7214" actId="478"/>
          <ac:cxnSpMkLst>
            <pc:docMk/>
            <pc:sldMk cId="2607383506" sldId="270"/>
            <ac:cxnSpMk id="12" creationId="{D77E7140-4634-48BB-90DF-85D936A4805E}"/>
          </ac:cxnSpMkLst>
        </pc:cxnChg>
      </pc:sldChg>
      <pc:sldChg chg="modSp new mod modTransition modAnim">
        <pc:chgData name="HUỲNH CHÍ THẬT" userId="37cebea5-fd79-426d-91b5-caf485bc11ed" providerId="ADAL" clId="{B12AE64E-2EE8-49B6-9887-58FD790D7005}" dt="2022-03-28T15:56:21.388" v="10792"/>
        <pc:sldMkLst>
          <pc:docMk/>
          <pc:sldMk cId="1391432741" sldId="271"/>
        </pc:sldMkLst>
        <pc:spChg chg="mod">
          <ac:chgData name="HUỲNH CHÍ THẬT" userId="37cebea5-fd79-426d-91b5-caf485bc11ed" providerId="ADAL" clId="{B12AE64E-2EE8-49B6-9887-58FD790D7005}" dt="2022-03-28T13:55:29.583" v="7730" actId="20577"/>
          <ac:spMkLst>
            <pc:docMk/>
            <pc:sldMk cId="1391432741" sldId="271"/>
            <ac:spMk id="2" creationId="{A60B1AA2-C001-4DB5-999B-3EED6C6802C1}"/>
          </ac:spMkLst>
        </pc:spChg>
        <pc:spChg chg="mod">
          <ac:chgData name="HUỲNH CHÍ THẬT" userId="37cebea5-fd79-426d-91b5-caf485bc11ed" providerId="ADAL" clId="{B12AE64E-2EE8-49B6-9887-58FD790D7005}" dt="2022-03-28T13:58:41.695" v="8461" actId="5793"/>
          <ac:spMkLst>
            <pc:docMk/>
            <pc:sldMk cId="1391432741" sldId="271"/>
            <ac:spMk id="3" creationId="{5CCB258E-D78D-46B0-B51B-9F33FFAF21E2}"/>
          </ac:spMkLst>
        </pc:spChg>
      </pc:sldChg>
      <pc:sldChg chg="addSp delSp modSp add mod modTransition delAnim modAnim">
        <pc:chgData name="HUỲNH CHÍ THẬT" userId="37cebea5-fd79-426d-91b5-caf485bc11ed" providerId="ADAL" clId="{B12AE64E-2EE8-49B6-9887-58FD790D7005}" dt="2022-03-28T16:02:39.468" v="10818"/>
        <pc:sldMkLst>
          <pc:docMk/>
          <pc:sldMk cId="1041701661" sldId="272"/>
        </pc:sldMkLst>
        <pc:spChg chg="mod">
          <ac:chgData name="HUỲNH CHÍ THẬT" userId="37cebea5-fd79-426d-91b5-caf485bc11ed" providerId="ADAL" clId="{B12AE64E-2EE8-49B6-9887-58FD790D7005}" dt="2022-03-28T13:59:54.219" v="8508" actId="20577"/>
          <ac:spMkLst>
            <pc:docMk/>
            <pc:sldMk cId="1041701661" sldId="272"/>
            <ac:spMk id="2" creationId="{A60B1AA2-C001-4DB5-999B-3EED6C6802C1}"/>
          </ac:spMkLst>
        </pc:spChg>
        <pc:spChg chg="mod">
          <ac:chgData name="HUỲNH CHÍ THẬT" userId="37cebea5-fd79-426d-91b5-caf485bc11ed" providerId="ADAL" clId="{B12AE64E-2EE8-49B6-9887-58FD790D7005}" dt="2022-03-28T14:19:09.485" v="9756" actId="1076"/>
          <ac:spMkLst>
            <pc:docMk/>
            <pc:sldMk cId="1041701661" sldId="272"/>
            <ac:spMk id="3" creationId="{5CCB258E-D78D-46B0-B51B-9F33FFAF21E2}"/>
          </ac:spMkLst>
        </pc:spChg>
        <pc:spChg chg="add del mod">
          <ac:chgData name="HUỲNH CHÍ THẬT" userId="37cebea5-fd79-426d-91b5-caf485bc11ed" providerId="ADAL" clId="{B12AE64E-2EE8-49B6-9887-58FD790D7005}" dt="2022-03-28T14:00:36.241" v="8642" actId="21"/>
          <ac:spMkLst>
            <pc:docMk/>
            <pc:sldMk cId="1041701661" sldId="272"/>
            <ac:spMk id="13" creationId="{8B4B252E-AC9F-4158-BD55-237C05B328A4}"/>
          </ac:spMkLst>
        </pc:spChg>
        <pc:spChg chg="add del mod">
          <ac:chgData name="HUỲNH CHÍ THẬT" userId="37cebea5-fd79-426d-91b5-caf485bc11ed" providerId="ADAL" clId="{B12AE64E-2EE8-49B6-9887-58FD790D7005}" dt="2022-03-28T14:00:36.241" v="8642" actId="21"/>
          <ac:spMkLst>
            <pc:docMk/>
            <pc:sldMk cId="1041701661" sldId="272"/>
            <ac:spMk id="14" creationId="{A24319E3-1CF4-43F3-9C3C-0FC07D7BC873}"/>
          </ac:spMkLst>
        </pc:spChg>
        <pc:spChg chg="add del mod">
          <ac:chgData name="HUỲNH CHÍ THẬT" userId="37cebea5-fd79-426d-91b5-caf485bc11ed" providerId="ADAL" clId="{B12AE64E-2EE8-49B6-9887-58FD790D7005}" dt="2022-03-28T14:00:36.241" v="8642" actId="21"/>
          <ac:spMkLst>
            <pc:docMk/>
            <pc:sldMk cId="1041701661" sldId="272"/>
            <ac:spMk id="15" creationId="{B1E031D6-0FF9-4A59-B9BC-F4308F9AA5D6}"/>
          </ac:spMkLst>
        </pc:spChg>
        <pc:spChg chg="add del mod">
          <ac:chgData name="HUỲNH CHÍ THẬT" userId="37cebea5-fd79-426d-91b5-caf485bc11ed" providerId="ADAL" clId="{B12AE64E-2EE8-49B6-9887-58FD790D7005}" dt="2022-03-28T14:00:36.241" v="8642" actId="21"/>
          <ac:spMkLst>
            <pc:docMk/>
            <pc:sldMk cId="1041701661" sldId="272"/>
            <ac:spMk id="16" creationId="{394BBCA0-0436-4251-B93E-B2673F1ED8AE}"/>
          </ac:spMkLst>
        </pc:spChg>
        <pc:spChg chg="add mod">
          <ac:chgData name="HUỲNH CHÍ THẬT" userId="37cebea5-fd79-426d-91b5-caf485bc11ed" providerId="ADAL" clId="{B12AE64E-2EE8-49B6-9887-58FD790D7005}" dt="2022-03-28T14:02:33.847" v="8684" actId="688"/>
          <ac:spMkLst>
            <pc:docMk/>
            <pc:sldMk cId="1041701661" sldId="272"/>
            <ac:spMk id="26" creationId="{6FB1B442-9C44-483B-9542-B71DEB14FFB8}"/>
          </ac:spMkLst>
        </pc:spChg>
        <pc:spChg chg="add mod">
          <ac:chgData name="HUỲNH CHÍ THẬT" userId="37cebea5-fd79-426d-91b5-caf485bc11ed" providerId="ADAL" clId="{B12AE64E-2EE8-49B6-9887-58FD790D7005}" dt="2022-03-28T14:02:33.847" v="8684" actId="688"/>
          <ac:spMkLst>
            <pc:docMk/>
            <pc:sldMk cId="1041701661" sldId="272"/>
            <ac:spMk id="27" creationId="{FAB1BAEE-F96B-4D2D-A380-3C9D093E434E}"/>
          </ac:spMkLst>
        </pc:spChg>
        <pc:spChg chg="add mod">
          <ac:chgData name="HUỲNH CHÍ THẬT" userId="37cebea5-fd79-426d-91b5-caf485bc11ed" providerId="ADAL" clId="{B12AE64E-2EE8-49B6-9887-58FD790D7005}" dt="2022-03-28T14:02:33.847" v="8684" actId="688"/>
          <ac:spMkLst>
            <pc:docMk/>
            <pc:sldMk cId="1041701661" sldId="272"/>
            <ac:spMk id="28" creationId="{7486CA79-4FB8-40D6-9BF9-A9EEA73A36FA}"/>
          </ac:spMkLst>
        </pc:spChg>
        <pc:spChg chg="add mod">
          <ac:chgData name="HUỲNH CHÍ THẬT" userId="37cebea5-fd79-426d-91b5-caf485bc11ed" providerId="ADAL" clId="{B12AE64E-2EE8-49B6-9887-58FD790D7005}" dt="2022-03-28T14:02:33.847" v="8684" actId="688"/>
          <ac:spMkLst>
            <pc:docMk/>
            <pc:sldMk cId="1041701661" sldId="272"/>
            <ac:spMk id="29" creationId="{6744288F-6FC1-419A-861E-FCDEAD26B25A}"/>
          </ac:spMkLst>
        </pc:spChg>
        <pc:spChg chg="add mod">
          <ac:chgData name="HUỲNH CHÍ THẬT" userId="37cebea5-fd79-426d-91b5-caf485bc11ed" providerId="ADAL" clId="{B12AE64E-2EE8-49B6-9887-58FD790D7005}" dt="2022-03-28T14:02:33.847" v="8684" actId="688"/>
          <ac:spMkLst>
            <pc:docMk/>
            <pc:sldMk cId="1041701661" sldId="272"/>
            <ac:spMk id="30" creationId="{0BB6727D-69B4-4583-94F6-E4C315D186F3}"/>
          </ac:spMkLst>
        </pc:spChg>
        <pc:spChg chg="add mod">
          <ac:chgData name="HUỲNH CHÍ THẬT" userId="37cebea5-fd79-426d-91b5-caf485bc11ed" providerId="ADAL" clId="{B12AE64E-2EE8-49B6-9887-58FD790D7005}" dt="2022-03-28T14:02:33.847" v="8684" actId="688"/>
          <ac:spMkLst>
            <pc:docMk/>
            <pc:sldMk cId="1041701661" sldId="272"/>
            <ac:spMk id="31" creationId="{C20A6F83-44AC-4651-8C8F-CB20E5C96AC8}"/>
          </ac:spMkLst>
        </pc:spChg>
        <pc:spChg chg="add mod">
          <ac:chgData name="HUỲNH CHÍ THẬT" userId="37cebea5-fd79-426d-91b5-caf485bc11ed" providerId="ADAL" clId="{B12AE64E-2EE8-49B6-9887-58FD790D7005}" dt="2022-03-28T14:02:33.847" v="8684" actId="688"/>
          <ac:spMkLst>
            <pc:docMk/>
            <pc:sldMk cId="1041701661" sldId="272"/>
            <ac:spMk id="32" creationId="{0659406A-8CDE-4738-85B8-110A4A0ABBEE}"/>
          </ac:spMkLst>
        </pc:spChg>
        <pc:spChg chg="add mod">
          <ac:chgData name="HUỲNH CHÍ THẬT" userId="37cebea5-fd79-426d-91b5-caf485bc11ed" providerId="ADAL" clId="{B12AE64E-2EE8-49B6-9887-58FD790D7005}" dt="2022-03-28T14:02:33.847" v="8684" actId="688"/>
          <ac:spMkLst>
            <pc:docMk/>
            <pc:sldMk cId="1041701661" sldId="272"/>
            <ac:spMk id="33" creationId="{C214BE13-ABA1-412B-9295-476A19E7FDCD}"/>
          </ac:spMkLst>
        </pc:spChg>
        <pc:spChg chg="add mod">
          <ac:chgData name="HUỲNH CHÍ THẬT" userId="37cebea5-fd79-426d-91b5-caf485bc11ed" providerId="ADAL" clId="{B12AE64E-2EE8-49B6-9887-58FD790D7005}" dt="2022-03-28T14:02:33.847" v="8684" actId="688"/>
          <ac:spMkLst>
            <pc:docMk/>
            <pc:sldMk cId="1041701661" sldId="272"/>
            <ac:spMk id="34" creationId="{07FD8D30-56C7-4E48-B660-79E71F88A70E}"/>
          </ac:spMkLst>
        </pc:spChg>
        <pc:spChg chg="add mod">
          <ac:chgData name="HUỲNH CHÍ THẬT" userId="37cebea5-fd79-426d-91b5-caf485bc11ed" providerId="ADAL" clId="{B12AE64E-2EE8-49B6-9887-58FD790D7005}" dt="2022-03-28T14:02:33.847" v="8684" actId="688"/>
          <ac:spMkLst>
            <pc:docMk/>
            <pc:sldMk cId="1041701661" sldId="272"/>
            <ac:spMk id="35" creationId="{EF58D7B2-30F8-414C-9B4A-758E82842B84}"/>
          </ac:spMkLst>
        </pc:spChg>
        <pc:spChg chg="add mod">
          <ac:chgData name="HUỲNH CHÍ THẬT" userId="37cebea5-fd79-426d-91b5-caf485bc11ed" providerId="ADAL" clId="{B12AE64E-2EE8-49B6-9887-58FD790D7005}" dt="2022-03-28T14:02:33.847" v="8684" actId="688"/>
          <ac:spMkLst>
            <pc:docMk/>
            <pc:sldMk cId="1041701661" sldId="272"/>
            <ac:spMk id="36" creationId="{A6061519-A03C-4A9E-8157-153C26F0401B}"/>
          </ac:spMkLst>
        </pc:spChg>
        <pc:spChg chg="add mod">
          <ac:chgData name="HUỲNH CHÍ THẬT" userId="37cebea5-fd79-426d-91b5-caf485bc11ed" providerId="ADAL" clId="{B12AE64E-2EE8-49B6-9887-58FD790D7005}" dt="2022-03-28T14:02:33.847" v="8684" actId="688"/>
          <ac:spMkLst>
            <pc:docMk/>
            <pc:sldMk cId="1041701661" sldId="272"/>
            <ac:spMk id="37" creationId="{3F035F8C-A238-40CC-A821-305DA9FC5451}"/>
          </ac:spMkLst>
        </pc:spChg>
        <pc:spChg chg="add mod">
          <ac:chgData name="HUỲNH CHÍ THẬT" userId="37cebea5-fd79-426d-91b5-caf485bc11ed" providerId="ADAL" clId="{B12AE64E-2EE8-49B6-9887-58FD790D7005}" dt="2022-03-28T14:02:33.847" v="8684" actId="688"/>
          <ac:spMkLst>
            <pc:docMk/>
            <pc:sldMk cId="1041701661" sldId="272"/>
            <ac:spMk id="38" creationId="{F4BB095C-3795-4C82-9796-01F7DDE33640}"/>
          </ac:spMkLst>
        </pc:spChg>
        <pc:spChg chg="add mod">
          <ac:chgData name="HUỲNH CHÍ THẬT" userId="37cebea5-fd79-426d-91b5-caf485bc11ed" providerId="ADAL" clId="{B12AE64E-2EE8-49B6-9887-58FD790D7005}" dt="2022-03-28T14:02:33.847" v="8684" actId="688"/>
          <ac:spMkLst>
            <pc:docMk/>
            <pc:sldMk cId="1041701661" sldId="272"/>
            <ac:spMk id="39" creationId="{086A8B0C-86D4-4CC6-A365-92D95EE10C9B}"/>
          </ac:spMkLst>
        </pc:spChg>
        <pc:spChg chg="add mod">
          <ac:chgData name="HUỲNH CHÍ THẬT" userId="37cebea5-fd79-426d-91b5-caf485bc11ed" providerId="ADAL" clId="{B12AE64E-2EE8-49B6-9887-58FD790D7005}" dt="2022-03-28T14:02:33.847" v="8684" actId="688"/>
          <ac:spMkLst>
            <pc:docMk/>
            <pc:sldMk cId="1041701661" sldId="272"/>
            <ac:spMk id="40" creationId="{5A57E07E-0835-4521-8098-7935ECF5E335}"/>
          </ac:spMkLst>
        </pc:spChg>
        <pc:spChg chg="add mod">
          <ac:chgData name="HUỲNH CHÍ THẬT" userId="37cebea5-fd79-426d-91b5-caf485bc11ed" providerId="ADAL" clId="{B12AE64E-2EE8-49B6-9887-58FD790D7005}" dt="2022-03-28T14:07:20.650" v="8743" actId="1076"/>
          <ac:spMkLst>
            <pc:docMk/>
            <pc:sldMk cId="1041701661" sldId="272"/>
            <ac:spMk id="59" creationId="{5EFD66E8-F90C-414F-AF82-D3410DB205F7}"/>
          </ac:spMkLst>
        </pc:spChg>
        <pc:spChg chg="add mod">
          <ac:chgData name="HUỲNH CHÍ THẬT" userId="37cebea5-fd79-426d-91b5-caf485bc11ed" providerId="ADAL" clId="{B12AE64E-2EE8-49B6-9887-58FD790D7005}" dt="2022-03-28T14:07:20.650" v="8743" actId="1076"/>
          <ac:spMkLst>
            <pc:docMk/>
            <pc:sldMk cId="1041701661" sldId="272"/>
            <ac:spMk id="60" creationId="{9F27A6D0-7A0E-4FDC-8919-66DC8D7EE6FB}"/>
          </ac:spMkLst>
        </pc:spChg>
        <pc:spChg chg="add mod">
          <ac:chgData name="HUỲNH CHÍ THẬT" userId="37cebea5-fd79-426d-91b5-caf485bc11ed" providerId="ADAL" clId="{B12AE64E-2EE8-49B6-9887-58FD790D7005}" dt="2022-03-28T14:07:20.650" v="8743" actId="1076"/>
          <ac:spMkLst>
            <pc:docMk/>
            <pc:sldMk cId="1041701661" sldId="272"/>
            <ac:spMk id="61" creationId="{52A29D35-E298-4BE5-9711-78DB4787C768}"/>
          </ac:spMkLst>
        </pc:spChg>
        <pc:spChg chg="add mod">
          <ac:chgData name="HUỲNH CHÍ THẬT" userId="37cebea5-fd79-426d-91b5-caf485bc11ed" providerId="ADAL" clId="{B12AE64E-2EE8-49B6-9887-58FD790D7005}" dt="2022-03-28T14:07:20.650" v="8743" actId="1076"/>
          <ac:spMkLst>
            <pc:docMk/>
            <pc:sldMk cId="1041701661" sldId="272"/>
            <ac:spMk id="62" creationId="{772DD44C-B858-4C4A-8B2C-81FC2BB0F82A}"/>
          </ac:spMkLst>
        </pc:spChg>
        <pc:spChg chg="add mod">
          <ac:chgData name="HUỲNH CHÍ THẬT" userId="37cebea5-fd79-426d-91b5-caf485bc11ed" providerId="ADAL" clId="{B12AE64E-2EE8-49B6-9887-58FD790D7005}" dt="2022-03-28T14:07:20.650" v="8743" actId="1076"/>
          <ac:spMkLst>
            <pc:docMk/>
            <pc:sldMk cId="1041701661" sldId="272"/>
            <ac:spMk id="63" creationId="{D50F8428-E82F-43D7-A9AC-5ACC1B18D3D4}"/>
          </ac:spMkLst>
        </pc:spChg>
        <pc:spChg chg="add mod">
          <ac:chgData name="HUỲNH CHÍ THẬT" userId="37cebea5-fd79-426d-91b5-caf485bc11ed" providerId="ADAL" clId="{B12AE64E-2EE8-49B6-9887-58FD790D7005}" dt="2022-03-28T14:07:20.650" v="8743" actId="1076"/>
          <ac:spMkLst>
            <pc:docMk/>
            <pc:sldMk cId="1041701661" sldId="272"/>
            <ac:spMk id="64" creationId="{353E5A3D-CA3A-490A-BDEA-C189AC8BB3B9}"/>
          </ac:spMkLst>
        </pc:spChg>
        <pc:spChg chg="add mod">
          <ac:chgData name="HUỲNH CHÍ THẬT" userId="37cebea5-fd79-426d-91b5-caf485bc11ed" providerId="ADAL" clId="{B12AE64E-2EE8-49B6-9887-58FD790D7005}" dt="2022-03-28T14:07:20.650" v="8743" actId="1076"/>
          <ac:spMkLst>
            <pc:docMk/>
            <pc:sldMk cId="1041701661" sldId="272"/>
            <ac:spMk id="65" creationId="{2E7C2A6F-EAC5-44BC-89ED-B309C829FD7C}"/>
          </ac:spMkLst>
        </pc:spChg>
        <pc:spChg chg="add mod">
          <ac:chgData name="HUỲNH CHÍ THẬT" userId="37cebea5-fd79-426d-91b5-caf485bc11ed" providerId="ADAL" clId="{B12AE64E-2EE8-49B6-9887-58FD790D7005}" dt="2022-03-28T14:07:20.650" v="8743" actId="1076"/>
          <ac:spMkLst>
            <pc:docMk/>
            <pc:sldMk cId="1041701661" sldId="272"/>
            <ac:spMk id="66" creationId="{9185B49F-99E2-4197-8329-EA9860F4CF3D}"/>
          </ac:spMkLst>
        </pc:spChg>
        <pc:spChg chg="add del mod">
          <ac:chgData name="HUỲNH CHÍ THẬT" userId="37cebea5-fd79-426d-91b5-caf485bc11ed" providerId="ADAL" clId="{B12AE64E-2EE8-49B6-9887-58FD790D7005}" dt="2022-03-28T14:07:59.839" v="8752" actId="478"/>
          <ac:spMkLst>
            <pc:docMk/>
            <pc:sldMk cId="1041701661" sldId="272"/>
            <ac:spMk id="67" creationId="{A00183F5-2E34-4370-AEF5-2EB387CE01FC}"/>
          </ac:spMkLst>
        </pc:spChg>
        <pc:spChg chg="add mod">
          <ac:chgData name="HUỲNH CHÍ THẬT" userId="37cebea5-fd79-426d-91b5-caf485bc11ed" providerId="ADAL" clId="{B12AE64E-2EE8-49B6-9887-58FD790D7005}" dt="2022-03-28T14:07:20.650" v="8743" actId="1076"/>
          <ac:spMkLst>
            <pc:docMk/>
            <pc:sldMk cId="1041701661" sldId="272"/>
            <ac:spMk id="68" creationId="{29B6F985-741D-4287-95E1-644E35201A53}"/>
          </ac:spMkLst>
        </pc:spChg>
        <pc:spChg chg="add del mod">
          <ac:chgData name="HUỲNH CHÍ THẬT" userId="37cebea5-fd79-426d-91b5-caf485bc11ed" providerId="ADAL" clId="{B12AE64E-2EE8-49B6-9887-58FD790D7005}" dt="2022-03-28T14:02:54.173" v="8691" actId="478"/>
          <ac:spMkLst>
            <pc:docMk/>
            <pc:sldMk cId="1041701661" sldId="272"/>
            <ac:spMk id="69" creationId="{C0FEA199-0D80-4584-B91A-ADD6E1640C6F}"/>
          </ac:spMkLst>
        </pc:spChg>
        <pc:spChg chg="add del mod">
          <ac:chgData name="HUỲNH CHÍ THẬT" userId="37cebea5-fd79-426d-91b5-caf485bc11ed" providerId="ADAL" clId="{B12AE64E-2EE8-49B6-9887-58FD790D7005}" dt="2022-03-28T14:02:56.604" v="8692" actId="478"/>
          <ac:spMkLst>
            <pc:docMk/>
            <pc:sldMk cId="1041701661" sldId="272"/>
            <ac:spMk id="70" creationId="{65FEA00D-4F6B-47AD-87CC-21B3029C2112}"/>
          </ac:spMkLst>
        </pc:spChg>
        <pc:spChg chg="add mod">
          <ac:chgData name="HUỲNH CHÍ THẬT" userId="37cebea5-fd79-426d-91b5-caf485bc11ed" providerId="ADAL" clId="{B12AE64E-2EE8-49B6-9887-58FD790D7005}" dt="2022-03-28T14:07:20.650" v="8743" actId="1076"/>
          <ac:spMkLst>
            <pc:docMk/>
            <pc:sldMk cId="1041701661" sldId="272"/>
            <ac:spMk id="71" creationId="{392C3E70-724F-405A-8DB9-DF3F81040FA6}"/>
          </ac:spMkLst>
        </pc:spChg>
        <pc:spChg chg="add del mod">
          <ac:chgData name="HUỲNH CHÍ THẬT" userId="37cebea5-fd79-426d-91b5-caf485bc11ed" providerId="ADAL" clId="{B12AE64E-2EE8-49B6-9887-58FD790D7005}" dt="2022-03-28T14:03:00.338" v="8693" actId="478"/>
          <ac:spMkLst>
            <pc:docMk/>
            <pc:sldMk cId="1041701661" sldId="272"/>
            <ac:spMk id="72" creationId="{B0C0E063-41C4-4065-B7E2-D6CA23689AAC}"/>
          </ac:spMkLst>
        </pc:spChg>
        <pc:spChg chg="add mod">
          <ac:chgData name="HUỲNH CHÍ THẬT" userId="37cebea5-fd79-426d-91b5-caf485bc11ed" providerId="ADAL" clId="{B12AE64E-2EE8-49B6-9887-58FD790D7005}" dt="2022-03-28T14:07:20.650" v="8743" actId="1076"/>
          <ac:spMkLst>
            <pc:docMk/>
            <pc:sldMk cId="1041701661" sldId="272"/>
            <ac:spMk id="73" creationId="{01B442FA-9DE3-4AAC-8767-F55D7055271C}"/>
          </ac:spMkLst>
        </pc:spChg>
        <pc:spChg chg="add mod">
          <ac:chgData name="HUỲNH CHÍ THẬT" userId="37cebea5-fd79-426d-91b5-caf485bc11ed" providerId="ADAL" clId="{B12AE64E-2EE8-49B6-9887-58FD790D7005}" dt="2022-03-28T14:07:37.750" v="8746" actId="1076"/>
          <ac:spMkLst>
            <pc:docMk/>
            <pc:sldMk cId="1041701661" sldId="272"/>
            <ac:spMk id="83" creationId="{9A8AD950-6A05-476E-9E7F-8623F0EE48B4}"/>
          </ac:spMkLst>
        </pc:spChg>
        <pc:spChg chg="add mod">
          <ac:chgData name="HUỲNH CHÍ THẬT" userId="37cebea5-fd79-426d-91b5-caf485bc11ed" providerId="ADAL" clId="{B12AE64E-2EE8-49B6-9887-58FD790D7005}" dt="2022-03-28T14:07:37.750" v="8746" actId="1076"/>
          <ac:spMkLst>
            <pc:docMk/>
            <pc:sldMk cId="1041701661" sldId="272"/>
            <ac:spMk id="84" creationId="{E812451D-C469-41DE-8373-15287DAE8550}"/>
          </ac:spMkLst>
        </pc:spChg>
        <pc:spChg chg="add mod">
          <ac:chgData name="HUỲNH CHÍ THẬT" userId="37cebea5-fd79-426d-91b5-caf485bc11ed" providerId="ADAL" clId="{B12AE64E-2EE8-49B6-9887-58FD790D7005}" dt="2022-03-28T14:07:37.750" v="8746" actId="1076"/>
          <ac:spMkLst>
            <pc:docMk/>
            <pc:sldMk cId="1041701661" sldId="272"/>
            <ac:spMk id="85" creationId="{9FA05092-E3F6-4BD8-A664-578138C3B09E}"/>
          </ac:spMkLst>
        </pc:spChg>
        <pc:spChg chg="add mod">
          <ac:chgData name="HUỲNH CHÍ THẬT" userId="37cebea5-fd79-426d-91b5-caf485bc11ed" providerId="ADAL" clId="{B12AE64E-2EE8-49B6-9887-58FD790D7005}" dt="2022-03-28T14:07:37.750" v="8746" actId="1076"/>
          <ac:spMkLst>
            <pc:docMk/>
            <pc:sldMk cId="1041701661" sldId="272"/>
            <ac:spMk id="86" creationId="{F4F07F34-94E5-4ECB-AF52-E40529F4922A}"/>
          </ac:spMkLst>
        </pc:spChg>
        <pc:spChg chg="add mod">
          <ac:chgData name="HUỲNH CHÍ THẬT" userId="37cebea5-fd79-426d-91b5-caf485bc11ed" providerId="ADAL" clId="{B12AE64E-2EE8-49B6-9887-58FD790D7005}" dt="2022-03-28T14:07:37.750" v="8746" actId="1076"/>
          <ac:spMkLst>
            <pc:docMk/>
            <pc:sldMk cId="1041701661" sldId="272"/>
            <ac:spMk id="87" creationId="{ABF981D5-B1D4-44E3-8285-1146720B6A99}"/>
          </ac:spMkLst>
        </pc:spChg>
        <pc:spChg chg="add mod">
          <ac:chgData name="HUỲNH CHÍ THẬT" userId="37cebea5-fd79-426d-91b5-caf485bc11ed" providerId="ADAL" clId="{B12AE64E-2EE8-49B6-9887-58FD790D7005}" dt="2022-03-28T14:08:06.621" v="8753" actId="1076"/>
          <ac:spMkLst>
            <pc:docMk/>
            <pc:sldMk cId="1041701661" sldId="272"/>
            <ac:spMk id="88" creationId="{A877B011-FDA1-449F-9065-25610122EE39}"/>
          </ac:spMkLst>
        </pc:spChg>
        <pc:spChg chg="add mod">
          <ac:chgData name="HUỲNH CHÍ THẬT" userId="37cebea5-fd79-426d-91b5-caf485bc11ed" providerId="ADAL" clId="{B12AE64E-2EE8-49B6-9887-58FD790D7005}" dt="2022-03-28T14:07:37.750" v="8746" actId="1076"/>
          <ac:spMkLst>
            <pc:docMk/>
            <pc:sldMk cId="1041701661" sldId="272"/>
            <ac:spMk id="89" creationId="{7DCECCF8-4497-4FED-92EF-B2C687373A30}"/>
          </ac:spMkLst>
        </pc:spChg>
        <pc:spChg chg="add mod">
          <ac:chgData name="HUỲNH CHÍ THẬT" userId="37cebea5-fd79-426d-91b5-caf485bc11ed" providerId="ADAL" clId="{B12AE64E-2EE8-49B6-9887-58FD790D7005}" dt="2022-03-28T14:07:37.750" v="8746" actId="1076"/>
          <ac:spMkLst>
            <pc:docMk/>
            <pc:sldMk cId="1041701661" sldId="272"/>
            <ac:spMk id="90" creationId="{CB75F4F4-D32D-4F93-ADF9-5783AAF63C5B}"/>
          </ac:spMkLst>
        </pc:spChg>
        <pc:spChg chg="add mod">
          <ac:chgData name="HUỲNH CHÍ THẬT" userId="37cebea5-fd79-426d-91b5-caf485bc11ed" providerId="ADAL" clId="{B12AE64E-2EE8-49B6-9887-58FD790D7005}" dt="2022-03-28T14:07:37.750" v="8746" actId="1076"/>
          <ac:spMkLst>
            <pc:docMk/>
            <pc:sldMk cId="1041701661" sldId="272"/>
            <ac:spMk id="91" creationId="{178AE18F-CF7C-410C-8D6F-D874BF34B06F}"/>
          </ac:spMkLst>
        </pc:spChg>
        <pc:spChg chg="add del mod">
          <ac:chgData name="HUỲNH CHÍ THẬT" userId="37cebea5-fd79-426d-91b5-caf485bc11ed" providerId="ADAL" clId="{B12AE64E-2EE8-49B6-9887-58FD790D7005}" dt="2022-03-28T14:03:04.753" v="8695" actId="478"/>
          <ac:spMkLst>
            <pc:docMk/>
            <pc:sldMk cId="1041701661" sldId="272"/>
            <ac:spMk id="92" creationId="{6C245A2A-0FC8-4E12-810C-5A067066850A}"/>
          </ac:spMkLst>
        </pc:spChg>
        <pc:spChg chg="add del mod">
          <ac:chgData name="HUỲNH CHÍ THẬT" userId="37cebea5-fd79-426d-91b5-caf485bc11ed" providerId="ADAL" clId="{B12AE64E-2EE8-49B6-9887-58FD790D7005}" dt="2022-03-28T14:03:09.354" v="8698" actId="478"/>
          <ac:spMkLst>
            <pc:docMk/>
            <pc:sldMk cId="1041701661" sldId="272"/>
            <ac:spMk id="93" creationId="{AE282BE0-4A89-4FFE-8AB4-FD8C924F6AAB}"/>
          </ac:spMkLst>
        </pc:spChg>
        <pc:spChg chg="add del mod">
          <ac:chgData name="HUỲNH CHÍ THẬT" userId="37cebea5-fd79-426d-91b5-caf485bc11ed" providerId="ADAL" clId="{B12AE64E-2EE8-49B6-9887-58FD790D7005}" dt="2022-03-28T14:03:07.808" v="8697" actId="478"/>
          <ac:spMkLst>
            <pc:docMk/>
            <pc:sldMk cId="1041701661" sldId="272"/>
            <ac:spMk id="94" creationId="{A8C2A95D-2BDE-424C-9A08-92BEA4DF72D0}"/>
          </ac:spMkLst>
        </pc:spChg>
        <pc:spChg chg="add del mod">
          <ac:chgData name="HUỲNH CHÍ THẬT" userId="37cebea5-fd79-426d-91b5-caf485bc11ed" providerId="ADAL" clId="{B12AE64E-2EE8-49B6-9887-58FD790D7005}" dt="2022-03-28T14:03:11.447" v="8700" actId="478"/>
          <ac:spMkLst>
            <pc:docMk/>
            <pc:sldMk cId="1041701661" sldId="272"/>
            <ac:spMk id="95" creationId="{816115AF-7877-4AC8-A375-0ADD5FB2B90B}"/>
          </ac:spMkLst>
        </pc:spChg>
        <pc:spChg chg="add mod">
          <ac:chgData name="HUỲNH CHÍ THẬT" userId="37cebea5-fd79-426d-91b5-caf485bc11ed" providerId="ADAL" clId="{B12AE64E-2EE8-49B6-9887-58FD790D7005}" dt="2022-03-28T14:07:37.750" v="8746" actId="1076"/>
          <ac:spMkLst>
            <pc:docMk/>
            <pc:sldMk cId="1041701661" sldId="272"/>
            <ac:spMk id="96" creationId="{299F1F2E-A1E4-4584-9D24-BE9B34A2775E}"/>
          </ac:spMkLst>
        </pc:spChg>
        <pc:spChg chg="add mod">
          <ac:chgData name="HUỲNH CHÍ THẬT" userId="37cebea5-fd79-426d-91b5-caf485bc11ed" providerId="ADAL" clId="{B12AE64E-2EE8-49B6-9887-58FD790D7005}" dt="2022-03-28T14:07:37.750" v="8746" actId="1076"/>
          <ac:spMkLst>
            <pc:docMk/>
            <pc:sldMk cId="1041701661" sldId="272"/>
            <ac:spMk id="97" creationId="{849B1C12-855A-45D3-82E8-84364C0D55D7}"/>
          </ac:spMkLst>
        </pc:spChg>
        <pc:spChg chg="add mod">
          <ac:chgData name="HUỲNH CHÍ THẬT" userId="37cebea5-fd79-426d-91b5-caf485bc11ed" providerId="ADAL" clId="{B12AE64E-2EE8-49B6-9887-58FD790D7005}" dt="2022-03-28T14:07:25.176" v="8745" actId="688"/>
          <ac:spMkLst>
            <pc:docMk/>
            <pc:sldMk cId="1041701661" sldId="272"/>
            <ac:spMk id="98" creationId="{24A1880F-3306-4E6C-BAF6-61A46596CC69}"/>
          </ac:spMkLst>
        </pc:spChg>
        <pc:spChg chg="add mod">
          <ac:chgData name="HUỲNH CHÍ THẬT" userId="37cebea5-fd79-426d-91b5-caf485bc11ed" providerId="ADAL" clId="{B12AE64E-2EE8-49B6-9887-58FD790D7005}" dt="2022-03-28T14:07:45.879" v="8750" actId="1076"/>
          <ac:spMkLst>
            <pc:docMk/>
            <pc:sldMk cId="1041701661" sldId="272"/>
            <ac:spMk id="99" creationId="{B2E84139-2361-469D-8EA6-A232DB07CFA8}"/>
          </ac:spMkLst>
        </pc:spChg>
        <pc:cxnChg chg="add del mod">
          <ac:chgData name="HUỲNH CHÍ THẬT" userId="37cebea5-fd79-426d-91b5-caf485bc11ed" providerId="ADAL" clId="{B12AE64E-2EE8-49B6-9887-58FD790D7005}" dt="2022-03-28T14:00:36.241" v="8642" actId="21"/>
          <ac:cxnSpMkLst>
            <pc:docMk/>
            <pc:sldMk cId="1041701661" sldId="272"/>
            <ac:cxnSpMk id="4" creationId="{0B57323C-227C-47C9-9ADC-A3E06E4CC04E}"/>
          </ac:cxnSpMkLst>
        </pc:cxnChg>
        <pc:cxnChg chg="add del mod">
          <ac:chgData name="HUỲNH CHÍ THẬT" userId="37cebea5-fd79-426d-91b5-caf485bc11ed" providerId="ADAL" clId="{B12AE64E-2EE8-49B6-9887-58FD790D7005}" dt="2022-03-28T14:00:36.241" v="8642" actId="21"/>
          <ac:cxnSpMkLst>
            <pc:docMk/>
            <pc:sldMk cId="1041701661" sldId="272"/>
            <ac:cxnSpMk id="5" creationId="{1F66D637-413F-41BD-873D-8E40283E6A8D}"/>
          </ac:cxnSpMkLst>
        </pc:cxnChg>
        <pc:cxnChg chg="add del mod">
          <ac:chgData name="HUỲNH CHÍ THẬT" userId="37cebea5-fd79-426d-91b5-caf485bc11ed" providerId="ADAL" clId="{B12AE64E-2EE8-49B6-9887-58FD790D7005}" dt="2022-03-28T14:00:36.241" v="8642" actId="21"/>
          <ac:cxnSpMkLst>
            <pc:docMk/>
            <pc:sldMk cId="1041701661" sldId="272"/>
            <ac:cxnSpMk id="6" creationId="{10F1DB57-2FAE-4F98-851A-46CFEF969422}"/>
          </ac:cxnSpMkLst>
        </pc:cxnChg>
        <pc:cxnChg chg="add del mod">
          <ac:chgData name="HUỲNH CHÍ THẬT" userId="37cebea5-fd79-426d-91b5-caf485bc11ed" providerId="ADAL" clId="{B12AE64E-2EE8-49B6-9887-58FD790D7005}" dt="2022-03-28T14:00:36.241" v="8642" actId="21"/>
          <ac:cxnSpMkLst>
            <pc:docMk/>
            <pc:sldMk cId="1041701661" sldId="272"/>
            <ac:cxnSpMk id="7" creationId="{1C8E96F9-B7FA-49B8-9158-807A1F433A57}"/>
          </ac:cxnSpMkLst>
        </pc:cxnChg>
        <pc:cxnChg chg="add del mod">
          <ac:chgData name="HUỲNH CHÍ THẬT" userId="37cebea5-fd79-426d-91b5-caf485bc11ed" providerId="ADAL" clId="{B12AE64E-2EE8-49B6-9887-58FD790D7005}" dt="2022-03-28T14:00:36.241" v="8642" actId="21"/>
          <ac:cxnSpMkLst>
            <pc:docMk/>
            <pc:sldMk cId="1041701661" sldId="272"/>
            <ac:cxnSpMk id="8" creationId="{DBC8DBBB-1F0C-4D3C-9DD5-84CD87433354}"/>
          </ac:cxnSpMkLst>
        </pc:cxnChg>
        <pc:cxnChg chg="add del mod">
          <ac:chgData name="HUỲNH CHÍ THẬT" userId="37cebea5-fd79-426d-91b5-caf485bc11ed" providerId="ADAL" clId="{B12AE64E-2EE8-49B6-9887-58FD790D7005}" dt="2022-03-28T14:00:36.241" v="8642" actId="21"/>
          <ac:cxnSpMkLst>
            <pc:docMk/>
            <pc:sldMk cId="1041701661" sldId="272"/>
            <ac:cxnSpMk id="9" creationId="{C0A331A5-6309-46D3-AE53-BD07718BF088}"/>
          </ac:cxnSpMkLst>
        </pc:cxnChg>
        <pc:cxnChg chg="add del mod">
          <ac:chgData name="HUỲNH CHÍ THẬT" userId="37cebea5-fd79-426d-91b5-caf485bc11ed" providerId="ADAL" clId="{B12AE64E-2EE8-49B6-9887-58FD790D7005}" dt="2022-03-28T14:00:36.241" v="8642" actId="21"/>
          <ac:cxnSpMkLst>
            <pc:docMk/>
            <pc:sldMk cId="1041701661" sldId="272"/>
            <ac:cxnSpMk id="10" creationId="{FF4266C8-4FBA-41BF-A1B1-B49FD59799CD}"/>
          </ac:cxnSpMkLst>
        </pc:cxnChg>
        <pc:cxnChg chg="add del mod">
          <ac:chgData name="HUỲNH CHÍ THẬT" userId="37cebea5-fd79-426d-91b5-caf485bc11ed" providerId="ADAL" clId="{B12AE64E-2EE8-49B6-9887-58FD790D7005}" dt="2022-03-28T14:00:36.241" v="8642" actId="21"/>
          <ac:cxnSpMkLst>
            <pc:docMk/>
            <pc:sldMk cId="1041701661" sldId="272"/>
            <ac:cxnSpMk id="11" creationId="{51BDE642-023A-4269-BC8E-5FD72D460F67}"/>
          </ac:cxnSpMkLst>
        </pc:cxnChg>
        <pc:cxnChg chg="add del mod">
          <ac:chgData name="HUỲNH CHÍ THẬT" userId="37cebea5-fd79-426d-91b5-caf485bc11ed" providerId="ADAL" clId="{B12AE64E-2EE8-49B6-9887-58FD790D7005}" dt="2022-03-28T14:00:36.241" v="8642" actId="21"/>
          <ac:cxnSpMkLst>
            <pc:docMk/>
            <pc:sldMk cId="1041701661" sldId="272"/>
            <ac:cxnSpMk id="12" creationId="{D89CA09F-AE0D-4B84-999E-B9B7F67C457B}"/>
          </ac:cxnSpMkLst>
        </pc:cxnChg>
        <pc:cxnChg chg="add mod">
          <ac:chgData name="HUỲNH CHÍ THẬT" userId="37cebea5-fd79-426d-91b5-caf485bc11ed" providerId="ADAL" clId="{B12AE64E-2EE8-49B6-9887-58FD790D7005}" dt="2022-03-28T14:02:33.847" v="8684" actId="688"/>
          <ac:cxnSpMkLst>
            <pc:docMk/>
            <pc:sldMk cId="1041701661" sldId="272"/>
            <ac:cxnSpMk id="17" creationId="{CE63C9CE-2C71-434D-ACF3-EEB628F5FF0F}"/>
          </ac:cxnSpMkLst>
        </pc:cxnChg>
        <pc:cxnChg chg="add mod">
          <ac:chgData name="HUỲNH CHÍ THẬT" userId="37cebea5-fd79-426d-91b5-caf485bc11ed" providerId="ADAL" clId="{B12AE64E-2EE8-49B6-9887-58FD790D7005}" dt="2022-03-28T14:02:33.847" v="8684" actId="688"/>
          <ac:cxnSpMkLst>
            <pc:docMk/>
            <pc:sldMk cId="1041701661" sldId="272"/>
            <ac:cxnSpMk id="18" creationId="{5503CE38-6B5B-4578-A4C3-0EF6B7AC9D84}"/>
          </ac:cxnSpMkLst>
        </pc:cxnChg>
        <pc:cxnChg chg="add mod">
          <ac:chgData name="HUỲNH CHÍ THẬT" userId="37cebea5-fd79-426d-91b5-caf485bc11ed" providerId="ADAL" clId="{B12AE64E-2EE8-49B6-9887-58FD790D7005}" dt="2022-03-28T14:02:33.847" v="8684" actId="688"/>
          <ac:cxnSpMkLst>
            <pc:docMk/>
            <pc:sldMk cId="1041701661" sldId="272"/>
            <ac:cxnSpMk id="19" creationId="{15F0F397-62FC-427E-9CC6-BEE0B12DED25}"/>
          </ac:cxnSpMkLst>
        </pc:cxnChg>
        <pc:cxnChg chg="add mod">
          <ac:chgData name="HUỲNH CHÍ THẬT" userId="37cebea5-fd79-426d-91b5-caf485bc11ed" providerId="ADAL" clId="{B12AE64E-2EE8-49B6-9887-58FD790D7005}" dt="2022-03-28T14:02:33.847" v="8684" actId="688"/>
          <ac:cxnSpMkLst>
            <pc:docMk/>
            <pc:sldMk cId="1041701661" sldId="272"/>
            <ac:cxnSpMk id="20" creationId="{5784C9A2-FFD8-49FD-8943-B135A496F50F}"/>
          </ac:cxnSpMkLst>
        </pc:cxnChg>
        <pc:cxnChg chg="add mod">
          <ac:chgData name="HUỲNH CHÍ THẬT" userId="37cebea5-fd79-426d-91b5-caf485bc11ed" providerId="ADAL" clId="{B12AE64E-2EE8-49B6-9887-58FD790D7005}" dt="2022-03-28T14:02:33.847" v="8684" actId="688"/>
          <ac:cxnSpMkLst>
            <pc:docMk/>
            <pc:sldMk cId="1041701661" sldId="272"/>
            <ac:cxnSpMk id="21" creationId="{FFFE763F-1ED7-46CC-81AE-3C43C4F60500}"/>
          </ac:cxnSpMkLst>
        </pc:cxnChg>
        <pc:cxnChg chg="add mod">
          <ac:chgData name="HUỲNH CHÍ THẬT" userId="37cebea5-fd79-426d-91b5-caf485bc11ed" providerId="ADAL" clId="{B12AE64E-2EE8-49B6-9887-58FD790D7005}" dt="2022-03-28T14:02:33.847" v="8684" actId="688"/>
          <ac:cxnSpMkLst>
            <pc:docMk/>
            <pc:sldMk cId="1041701661" sldId="272"/>
            <ac:cxnSpMk id="22" creationId="{7ABF7C21-0E07-43D1-BDB1-C7F6966C1E02}"/>
          </ac:cxnSpMkLst>
        </pc:cxnChg>
        <pc:cxnChg chg="add mod">
          <ac:chgData name="HUỲNH CHÍ THẬT" userId="37cebea5-fd79-426d-91b5-caf485bc11ed" providerId="ADAL" clId="{B12AE64E-2EE8-49B6-9887-58FD790D7005}" dt="2022-03-28T14:02:33.847" v="8684" actId="688"/>
          <ac:cxnSpMkLst>
            <pc:docMk/>
            <pc:sldMk cId="1041701661" sldId="272"/>
            <ac:cxnSpMk id="23" creationId="{B86EBDEC-9675-4A07-94AB-CEE8B0A5530B}"/>
          </ac:cxnSpMkLst>
        </pc:cxnChg>
        <pc:cxnChg chg="add mod">
          <ac:chgData name="HUỲNH CHÍ THẬT" userId="37cebea5-fd79-426d-91b5-caf485bc11ed" providerId="ADAL" clId="{B12AE64E-2EE8-49B6-9887-58FD790D7005}" dt="2022-03-28T14:02:33.847" v="8684" actId="688"/>
          <ac:cxnSpMkLst>
            <pc:docMk/>
            <pc:sldMk cId="1041701661" sldId="272"/>
            <ac:cxnSpMk id="24" creationId="{DA655338-09F7-4321-A038-8B38BB110C59}"/>
          </ac:cxnSpMkLst>
        </pc:cxnChg>
        <pc:cxnChg chg="add mod">
          <ac:chgData name="HUỲNH CHÍ THẬT" userId="37cebea5-fd79-426d-91b5-caf485bc11ed" providerId="ADAL" clId="{B12AE64E-2EE8-49B6-9887-58FD790D7005}" dt="2022-03-28T14:02:33.847" v="8684" actId="688"/>
          <ac:cxnSpMkLst>
            <pc:docMk/>
            <pc:sldMk cId="1041701661" sldId="272"/>
            <ac:cxnSpMk id="25" creationId="{8F21E63F-6FCD-4862-964A-A438AD27A985}"/>
          </ac:cxnSpMkLst>
        </pc:cxnChg>
        <pc:cxnChg chg="add mod">
          <ac:chgData name="HUỲNH CHÍ THẬT" userId="37cebea5-fd79-426d-91b5-caf485bc11ed" providerId="ADAL" clId="{B12AE64E-2EE8-49B6-9887-58FD790D7005}" dt="2022-03-28T14:07:20.650" v="8743" actId="1076"/>
          <ac:cxnSpMkLst>
            <pc:docMk/>
            <pc:sldMk cId="1041701661" sldId="272"/>
            <ac:cxnSpMk id="50" creationId="{E87EBC67-A3AD-47BD-A269-702C12E4C497}"/>
          </ac:cxnSpMkLst>
        </pc:cxnChg>
        <pc:cxnChg chg="add del mod">
          <ac:chgData name="HUỲNH CHÍ THẬT" userId="37cebea5-fd79-426d-91b5-caf485bc11ed" providerId="ADAL" clId="{B12AE64E-2EE8-49B6-9887-58FD790D7005}" dt="2022-03-28T14:02:49.487" v="8687" actId="478"/>
          <ac:cxnSpMkLst>
            <pc:docMk/>
            <pc:sldMk cId="1041701661" sldId="272"/>
            <ac:cxnSpMk id="51" creationId="{5F4F518C-2342-4B08-98E4-99E607A19974}"/>
          </ac:cxnSpMkLst>
        </pc:cxnChg>
        <pc:cxnChg chg="add mod">
          <ac:chgData name="HUỲNH CHÍ THẬT" userId="37cebea5-fd79-426d-91b5-caf485bc11ed" providerId="ADAL" clId="{B12AE64E-2EE8-49B6-9887-58FD790D7005}" dt="2022-03-28T14:07:20.650" v="8743" actId="1076"/>
          <ac:cxnSpMkLst>
            <pc:docMk/>
            <pc:sldMk cId="1041701661" sldId="272"/>
            <ac:cxnSpMk id="52" creationId="{FE7EB01C-CABE-4CFE-8667-590D65517569}"/>
          </ac:cxnSpMkLst>
        </pc:cxnChg>
        <pc:cxnChg chg="add mod">
          <ac:chgData name="HUỲNH CHÍ THẬT" userId="37cebea5-fd79-426d-91b5-caf485bc11ed" providerId="ADAL" clId="{B12AE64E-2EE8-49B6-9887-58FD790D7005}" dt="2022-03-28T14:07:20.650" v="8743" actId="1076"/>
          <ac:cxnSpMkLst>
            <pc:docMk/>
            <pc:sldMk cId="1041701661" sldId="272"/>
            <ac:cxnSpMk id="53" creationId="{13CD6B9F-2182-4790-9AC0-A92EF0867741}"/>
          </ac:cxnSpMkLst>
        </pc:cxnChg>
        <pc:cxnChg chg="add mod">
          <ac:chgData name="HUỲNH CHÍ THẬT" userId="37cebea5-fd79-426d-91b5-caf485bc11ed" providerId="ADAL" clId="{B12AE64E-2EE8-49B6-9887-58FD790D7005}" dt="2022-03-28T14:07:20.650" v="8743" actId="1076"/>
          <ac:cxnSpMkLst>
            <pc:docMk/>
            <pc:sldMk cId="1041701661" sldId="272"/>
            <ac:cxnSpMk id="54" creationId="{E30F8B7F-0630-463D-8943-FA1E3F7C33A0}"/>
          </ac:cxnSpMkLst>
        </pc:cxnChg>
        <pc:cxnChg chg="add del mod">
          <ac:chgData name="HUỲNH CHÍ THẬT" userId="37cebea5-fd79-426d-91b5-caf485bc11ed" providerId="ADAL" clId="{B12AE64E-2EE8-49B6-9887-58FD790D7005}" dt="2022-03-28T14:02:50.315" v="8688" actId="478"/>
          <ac:cxnSpMkLst>
            <pc:docMk/>
            <pc:sldMk cId="1041701661" sldId="272"/>
            <ac:cxnSpMk id="55" creationId="{C195375C-26C2-46C6-AF37-DE75F0A644D9}"/>
          </ac:cxnSpMkLst>
        </pc:cxnChg>
        <pc:cxnChg chg="add del mod">
          <ac:chgData name="HUỲNH CHÍ THẬT" userId="37cebea5-fd79-426d-91b5-caf485bc11ed" providerId="ADAL" clId="{B12AE64E-2EE8-49B6-9887-58FD790D7005}" dt="2022-03-28T14:02:52.174" v="8690" actId="478"/>
          <ac:cxnSpMkLst>
            <pc:docMk/>
            <pc:sldMk cId="1041701661" sldId="272"/>
            <ac:cxnSpMk id="56" creationId="{D2DB39BA-B70D-461E-A6F6-98C20338C7F3}"/>
          </ac:cxnSpMkLst>
        </pc:cxnChg>
        <pc:cxnChg chg="add mod">
          <ac:chgData name="HUỲNH CHÍ THẬT" userId="37cebea5-fd79-426d-91b5-caf485bc11ed" providerId="ADAL" clId="{B12AE64E-2EE8-49B6-9887-58FD790D7005}" dt="2022-03-28T14:08:30.481" v="8755" actId="17032"/>
          <ac:cxnSpMkLst>
            <pc:docMk/>
            <pc:sldMk cId="1041701661" sldId="272"/>
            <ac:cxnSpMk id="57" creationId="{EE3DC523-D8C2-4AE5-8DEA-A7E2D199CE66}"/>
          </ac:cxnSpMkLst>
        </pc:cxnChg>
        <pc:cxnChg chg="add del mod">
          <ac:chgData name="HUỲNH CHÍ THẬT" userId="37cebea5-fd79-426d-91b5-caf485bc11ed" providerId="ADAL" clId="{B12AE64E-2EE8-49B6-9887-58FD790D7005}" dt="2022-03-28T14:02:51.205" v="8689" actId="478"/>
          <ac:cxnSpMkLst>
            <pc:docMk/>
            <pc:sldMk cId="1041701661" sldId="272"/>
            <ac:cxnSpMk id="58" creationId="{EF2A1728-8FE3-4C0E-9F91-D4D3A9D84714}"/>
          </ac:cxnSpMkLst>
        </pc:cxnChg>
        <pc:cxnChg chg="add mod">
          <ac:chgData name="HUỲNH CHÍ THẬT" userId="37cebea5-fd79-426d-91b5-caf485bc11ed" providerId="ADAL" clId="{B12AE64E-2EE8-49B6-9887-58FD790D7005}" dt="2022-03-28T14:07:37.750" v="8746" actId="1076"/>
          <ac:cxnSpMkLst>
            <pc:docMk/>
            <pc:sldMk cId="1041701661" sldId="272"/>
            <ac:cxnSpMk id="74" creationId="{32A8B892-6941-4C8E-8948-1B99F8BC611D}"/>
          </ac:cxnSpMkLst>
        </pc:cxnChg>
        <pc:cxnChg chg="add mod">
          <ac:chgData name="HUỲNH CHÍ THẬT" userId="37cebea5-fd79-426d-91b5-caf485bc11ed" providerId="ADAL" clId="{B12AE64E-2EE8-49B6-9887-58FD790D7005}" dt="2022-03-28T14:08:24.747" v="8754" actId="17032"/>
          <ac:cxnSpMkLst>
            <pc:docMk/>
            <pc:sldMk cId="1041701661" sldId="272"/>
            <ac:cxnSpMk id="75" creationId="{A14BC474-C43B-4B46-A5AD-8156A9203515}"/>
          </ac:cxnSpMkLst>
        </pc:cxnChg>
        <pc:cxnChg chg="add del mod">
          <ac:chgData name="HUỲNH CHÍ THẬT" userId="37cebea5-fd79-426d-91b5-caf485bc11ed" providerId="ADAL" clId="{B12AE64E-2EE8-49B6-9887-58FD790D7005}" dt="2022-03-28T14:03:03.478" v="8694" actId="478"/>
          <ac:cxnSpMkLst>
            <pc:docMk/>
            <pc:sldMk cId="1041701661" sldId="272"/>
            <ac:cxnSpMk id="76" creationId="{01729B6A-8BCF-4E31-9E2B-134C7BBC1BCA}"/>
          </ac:cxnSpMkLst>
        </pc:cxnChg>
        <pc:cxnChg chg="add mod">
          <ac:chgData name="HUỲNH CHÍ THẬT" userId="37cebea5-fd79-426d-91b5-caf485bc11ed" providerId="ADAL" clId="{B12AE64E-2EE8-49B6-9887-58FD790D7005}" dt="2022-03-28T14:07:37.750" v="8746" actId="1076"/>
          <ac:cxnSpMkLst>
            <pc:docMk/>
            <pc:sldMk cId="1041701661" sldId="272"/>
            <ac:cxnSpMk id="77" creationId="{88879DA1-B737-4B1C-9CEA-1F400E78B6A6}"/>
          </ac:cxnSpMkLst>
        </pc:cxnChg>
        <pc:cxnChg chg="add mod">
          <ac:chgData name="HUỲNH CHÍ THẬT" userId="37cebea5-fd79-426d-91b5-caf485bc11ed" providerId="ADAL" clId="{B12AE64E-2EE8-49B6-9887-58FD790D7005}" dt="2022-03-28T14:07:37.750" v="8746" actId="1076"/>
          <ac:cxnSpMkLst>
            <pc:docMk/>
            <pc:sldMk cId="1041701661" sldId="272"/>
            <ac:cxnSpMk id="78" creationId="{A19974A2-8211-4B6C-8FE8-5E0F8E5BC55C}"/>
          </ac:cxnSpMkLst>
        </pc:cxnChg>
        <pc:cxnChg chg="add del mod">
          <ac:chgData name="HUỲNH CHÍ THẬT" userId="37cebea5-fd79-426d-91b5-caf485bc11ed" providerId="ADAL" clId="{B12AE64E-2EE8-49B6-9887-58FD790D7005}" dt="2022-03-28T14:03:09.979" v="8699" actId="478"/>
          <ac:cxnSpMkLst>
            <pc:docMk/>
            <pc:sldMk cId="1041701661" sldId="272"/>
            <ac:cxnSpMk id="79" creationId="{675BEA98-536B-495C-900D-61AAA471B29F}"/>
          </ac:cxnSpMkLst>
        </pc:cxnChg>
        <pc:cxnChg chg="add mod">
          <ac:chgData name="HUỲNH CHÍ THẬT" userId="37cebea5-fd79-426d-91b5-caf485bc11ed" providerId="ADAL" clId="{B12AE64E-2EE8-49B6-9887-58FD790D7005}" dt="2022-03-28T14:07:37.750" v="8746" actId="1076"/>
          <ac:cxnSpMkLst>
            <pc:docMk/>
            <pc:sldMk cId="1041701661" sldId="272"/>
            <ac:cxnSpMk id="80" creationId="{63A74B20-355F-4985-ABC8-DBDBFA3977C7}"/>
          </ac:cxnSpMkLst>
        </pc:cxnChg>
        <pc:cxnChg chg="add del mod">
          <ac:chgData name="HUỲNH CHÍ THẬT" userId="37cebea5-fd79-426d-91b5-caf485bc11ed" providerId="ADAL" clId="{B12AE64E-2EE8-49B6-9887-58FD790D7005}" dt="2022-03-28T14:03:12.588" v="8701" actId="478"/>
          <ac:cxnSpMkLst>
            <pc:docMk/>
            <pc:sldMk cId="1041701661" sldId="272"/>
            <ac:cxnSpMk id="81" creationId="{45CAF288-9D0F-4B10-B1C7-66144C234C56}"/>
          </ac:cxnSpMkLst>
        </pc:cxnChg>
        <pc:cxnChg chg="add del mod">
          <ac:chgData name="HUỲNH CHÍ THẬT" userId="37cebea5-fd79-426d-91b5-caf485bc11ed" providerId="ADAL" clId="{B12AE64E-2EE8-49B6-9887-58FD790D7005}" dt="2022-03-28T14:03:06.596" v="8696" actId="478"/>
          <ac:cxnSpMkLst>
            <pc:docMk/>
            <pc:sldMk cId="1041701661" sldId="272"/>
            <ac:cxnSpMk id="82" creationId="{6B77CF71-BF45-487A-B8C3-E33F4EE2B572}"/>
          </ac:cxnSpMkLst>
        </pc:cxnChg>
      </pc:sldChg>
      <pc:sldChg chg="new del">
        <pc:chgData name="HUỲNH CHÍ THẬT" userId="37cebea5-fd79-426d-91b5-caf485bc11ed" providerId="ADAL" clId="{B12AE64E-2EE8-49B6-9887-58FD790D7005}" dt="2022-03-28T13:59:38.019" v="8464" actId="47"/>
        <pc:sldMkLst>
          <pc:docMk/>
          <pc:sldMk cId="2841282342" sldId="272"/>
        </pc:sldMkLst>
      </pc:sldChg>
      <pc:sldChg chg="delSp modSp add del mod ord modTransition delAnim">
        <pc:chgData name="HUỲNH CHÍ THẬT" userId="37cebea5-fd79-426d-91b5-caf485bc11ed" providerId="ADAL" clId="{B12AE64E-2EE8-49B6-9887-58FD790D7005}" dt="2022-03-28T15:59:12.543" v="10803" actId="47"/>
        <pc:sldMkLst>
          <pc:docMk/>
          <pc:sldMk cId="3133083970" sldId="273"/>
        </pc:sldMkLst>
        <pc:spChg chg="mod">
          <ac:chgData name="HUỲNH CHÍ THẬT" userId="37cebea5-fd79-426d-91b5-caf485bc11ed" providerId="ADAL" clId="{B12AE64E-2EE8-49B6-9887-58FD790D7005}" dt="2022-03-28T14:12:02.620" v="8820" actId="20577"/>
          <ac:spMkLst>
            <pc:docMk/>
            <pc:sldMk cId="3133083970" sldId="273"/>
            <ac:spMk id="2" creationId="{A60B1AA2-C001-4DB5-999B-3EED6C6802C1}"/>
          </ac:spMkLst>
        </pc:spChg>
        <pc:spChg chg="mod">
          <ac:chgData name="HUỲNH CHÍ THẬT" userId="37cebea5-fd79-426d-91b5-caf485bc11ed" providerId="ADAL" clId="{B12AE64E-2EE8-49B6-9887-58FD790D7005}" dt="2022-03-28T14:16:27.860" v="9752" actId="113"/>
          <ac:spMkLst>
            <pc:docMk/>
            <pc:sldMk cId="3133083970" sldId="273"/>
            <ac:spMk id="3" creationId="{5CCB258E-D78D-46B0-B51B-9F33FFAF21E2}"/>
          </ac:spMkLst>
        </pc:spChg>
        <pc:spChg chg="del">
          <ac:chgData name="HUỲNH CHÍ THẬT" userId="37cebea5-fd79-426d-91b5-caf485bc11ed" providerId="ADAL" clId="{B12AE64E-2EE8-49B6-9887-58FD790D7005}" dt="2022-03-28T14:12:23.046" v="8823" actId="478"/>
          <ac:spMkLst>
            <pc:docMk/>
            <pc:sldMk cId="3133083970" sldId="273"/>
            <ac:spMk id="26" creationId="{6FB1B442-9C44-483B-9542-B71DEB14FFB8}"/>
          </ac:spMkLst>
        </pc:spChg>
        <pc:spChg chg="del">
          <ac:chgData name="HUỲNH CHÍ THẬT" userId="37cebea5-fd79-426d-91b5-caf485bc11ed" providerId="ADAL" clId="{B12AE64E-2EE8-49B6-9887-58FD790D7005}" dt="2022-03-28T14:12:24.797" v="8824" actId="478"/>
          <ac:spMkLst>
            <pc:docMk/>
            <pc:sldMk cId="3133083970" sldId="273"/>
            <ac:spMk id="27" creationId="{FAB1BAEE-F96B-4D2D-A380-3C9D093E434E}"/>
          </ac:spMkLst>
        </pc:spChg>
        <pc:spChg chg="del">
          <ac:chgData name="HUỲNH CHÍ THẬT" userId="37cebea5-fd79-426d-91b5-caf485bc11ed" providerId="ADAL" clId="{B12AE64E-2EE8-49B6-9887-58FD790D7005}" dt="2022-03-28T14:12:24.797" v="8824" actId="478"/>
          <ac:spMkLst>
            <pc:docMk/>
            <pc:sldMk cId="3133083970" sldId="273"/>
            <ac:spMk id="28" creationId="{7486CA79-4FB8-40D6-9BF9-A9EEA73A36FA}"/>
          </ac:spMkLst>
        </pc:spChg>
        <pc:spChg chg="del">
          <ac:chgData name="HUỲNH CHÍ THẬT" userId="37cebea5-fd79-426d-91b5-caf485bc11ed" providerId="ADAL" clId="{B12AE64E-2EE8-49B6-9887-58FD790D7005}" dt="2022-03-28T14:12:26.253" v="8825" actId="478"/>
          <ac:spMkLst>
            <pc:docMk/>
            <pc:sldMk cId="3133083970" sldId="273"/>
            <ac:spMk id="29" creationId="{6744288F-6FC1-419A-861E-FCDEAD26B25A}"/>
          </ac:spMkLst>
        </pc:spChg>
        <pc:spChg chg="del">
          <ac:chgData name="HUỲNH CHÍ THẬT" userId="37cebea5-fd79-426d-91b5-caf485bc11ed" providerId="ADAL" clId="{B12AE64E-2EE8-49B6-9887-58FD790D7005}" dt="2022-03-28T14:12:23.046" v="8823" actId="478"/>
          <ac:spMkLst>
            <pc:docMk/>
            <pc:sldMk cId="3133083970" sldId="273"/>
            <ac:spMk id="30" creationId="{0BB6727D-69B4-4583-94F6-E4C315D186F3}"/>
          </ac:spMkLst>
        </pc:spChg>
        <pc:spChg chg="del">
          <ac:chgData name="HUỲNH CHÍ THẬT" userId="37cebea5-fd79-426d-91b5-caf485bc11ed" providerId="ADAL" clId="{B12AE64E-2EE8-49B6-9887-58FD790D7005}" dt="2022-03-28T14:12:23.046" v="8823" actId="478"/>
          <ac:spMkLst>
            <pc:docMk/>
            <pc:sldMk cId="3133083970" sldId="273"/>
            <ac:spMk id="31" creationId="{C20A6F83-44AC-4651-8C8F-CB20E5C96AC8}"/>
          </ac:spMkLst>
        </pc:spChg>
        <pc:spChg chg="del">
          <ac:chgData name="HUỲNH CHÍ THẬT" userId="37cebea5-fd79-426d-91b5-caf485bc11ed" providerId="ADAL" clId="{B12AE64E-2EE8-49B6-9887-58FD790D7005}" dt="2022-03-28T14:12:24.797" v="8824" actId="478"/>
          <ac:spMkLst>
            <pc:docMk/>
            <pc:sldMk cId="3133083970" sldId="273"/>
            <ac:spMk id="32" creationId="{0659406A-8CDE-4738-85B8-110A4A0ABBEE}"/>
          </ac:spMkLst>
        </pc:spChg>
        <pc:spChg chg="del">
          <ac:chgData name="HUỲNH CHÍ THẬT" userId="37cebea5-fd79-426d-91b5-caf485bc11ed" providerId="ADAL" clId="{B12AE64E-2EE8-49B6-9887-58FD790D7005}" dt="2022-03-28T14:12:28.072" v="8826" actId="478"/>
          <ac:spMkLst>
            <pc:docMk/>
            <pc:sldMk cId="3133083970" sldId="273"/>
            <ac:spMk id="33" creationId="{C214BE13-ABA1-412B-9295-476A19E7FDCD}"/>
          </ac:spMkLst>
        </pc:spChg>
        <pc:spChg chg="del">
          <ac:chgData name="HUỲNH CHÍ THẬT" userId="37cebea5-fd79-426d-91b5-caf485bc11ed" providerId="ADAL" clId="{B12AE64E-2EE8-49B6-9887-58FD790D7005}" dt="2022-03-28T14:12:23.046" v="8823" actId="478"/>
          <ac:spMkLst>
            <pc:docMk/>
            <pc:sldMk cId="3133083970" sldId="273"/>
            <ac:spMk id="34" creationId="{07FD8D30-56C7-4E48-B660-79E71F88A70E}"/>
          </ac:spMkLst>
        </pc:spChg>
        <pc:spChg chg="del">
          <ac:chgData name="HUỲNH CHÍ THẬT" userId="37cebea5-fd79-426d-91b5-caf485bc11ed" providerId="ADAL" clId="{B12AE64E-2EE8-49B6-9887-58FD790D7005}" dt="2022-03-28T14:12:23.046" v="8823" actId="478"/>
          <ac:spMkLst>
            <pc:docMk/>
            <pc:sldMk cId="3133083970" sldId="273"/>
            <ac:spMk id="35" creationId="{EF58D7B2-30F8-414C-9B4A-758E82842B84}"/>
          </ac:spMkLst>
        </pc:spChg>
        <pc:spChg chg="del">
          <ac:chgData name="HUỲNH CHÍ THẬT" userId="37cebea5-fd79-426d-91b5-caf485bc11ed" providerId="ADAL" clId="{B12AE64E-2EE8-49B6-9887-58FD790D7005}" dt="2022-03-28T14:12:24.797" v="8824" actId="478"/>
          <ac:spMkLst>
            <pc:docMk/>
            <pc:sldMk cId="3133083970" sldId="273"/>
            <ac:spMk id="36" creationId="{A6061519-A03C-4A9E-8157-153C26F0401B}"/>
          </ac:spMkLst>
        </pc:spChg>
        <pc:spChg chg="del">
          <ac:chgData name="HUỲNH CHÍ THẬT" userId="37cebea5-fd79-426d-91b5-caf485bc11ed" providerId="ADAL" clId="{B12AE64E-2EE8-49B6-9887-58FD790D7005}" dt="2022-03-28T14:12:23.046" v="8823" actId="478"/>
          <ac:spMkLst>
            <pc:docMk/>
            <pc:sldMk cId="3133083970" sldId="273"/>
            <ac:spMk id="37" creationId="{3F035F8C-A238-40CC-A821-305DA9FC5451}"/>
          </ac:spMkLst>
        </pc:spChg>
        <pc:spChg chg="del">
          <ac:chgData name="HUỲNH CHÍ THẬT" userId="37cebea5-fd79-426d-91b5-caf485bc11ed" providerId="ADAL" clId="{B12AE64E-2EE8-49B6-9887-58FD790D7005}" dt="2022-03-28T14:12:24.797" v="8824" actId="478"/>
          <ac:spMkLst>
            <pc:docMk/>
            <pc:sldMk cId="3133083970" sldId="273"/>
            <ac:spMk id="38" creationId="{F4BB095C-3795-4C82-9796-01F7DDE33640}"/>
          </ac:spMkLst>
        </pc:spChg>
        <pc:spChg chg="del">
          <ac:chgData name="HUỲNH CHÍ THẬT" userId="37cebea5-fd79-426d-91b5-caf485bc11ed" providerId="ADAL" clId="{B12AE64E-2EE8-49B6-9887-58FD790D7005}" dt="2022-03-28T14:12:24.797" v="8824" actId="478"/>
          <ac:spMkLst>
            <pc:docMk/>
            <pc:sldMk cId="3133083970" sldId="273"/>
            <ac:spMk id="39" creationId="{086A8B0C-86D4-4CC6-A365-92D95EE10C9B}"/>
          </ac:spMkLst>
        </pc:spChg>
        <pc:spChg chg="del">
          <ac:chgData name="HUỲNH CHÍ THẬT" userId="37cebea5-fd79-426d-91b5-caf485bc11ed" providerId="ADAL" clId="{B12AE64E-2EE8-49B6-9887-58FD790D7005}" dt="2022-03-28T14:12:26.253" v="8825" actId="478"/>
          <ac:spMkLst>
            <pc:docMk/>
            <pc:sldMk cId="3133083970" sldId="273"/>
            <ac:spMk id="40" creationId="{5A57E07E-0835-4521-8098-7935ECF5E335}"/>
          </ac:spMkLst>
        </pc:spChg>
        <pc:spChg chg="del">
          <ac:chgData name="HUỲNH CHÍ THẬT" userId="37cebea5-fd79-426d-91b5-caf485bc11ed" providerId="ADAL" clId="{B12AE64E-2EE8-49B6-9887-58FD790D7005}" dt="2022-03-28T14:12:23.046" v="8823" actId="478"/>
          <ac:spMkLst>
            <pc:docMk/>
            <pc:sldMk cId="3133083970" sldId="273"/>
            <ac:spMk id="59" creationId="{5EFD66E8-F90C-414F-AF82-D3410DB205F7}"/>
          </ac:spMkLst>
        </pc:spChg>
        <pc:spChg chg="del">
          <ac:chgData name="HUỲNH CHÍ THẬT" userId="37cebea5-fd79-426d-91b5-caf485bc11ed" providerId="ADAL" clId="{B12AE64E-2EE8-49B6-9887-58FD790D7005}" dt="2022-03-28T14:12:23.046" v="8823" actId="478"/>
          <ac:spMkLst>
            <pc:docMk/>
            <pc:sldMk cId="3133083970" sldId="273"/>
            <ac:spMk id="60" creationId="{9F27A6D0-7A0E-4FDC-8919-66DC8D7EE6FB}"/>
          </ac:spMkLst>
        </pc:spChg>
        <pc:spChg chg="del">
          <ac:chgData name="HUỲNH CHÍ THẬT" userId="37cebea5-fd79-426d-91b5-caf485bc11ed" providerId="ADAL" clId="{B12AE64E-2EE8-49B6-9887-58FD790D7005}" dt="2022-03-28T14:12:23.046" v="8823" actId="478"/>
          <ac:spMkLst>
            <pc:docMk/>
            <pc:sldMk cId="3133083970" sldId="273"/>
            <ac:spMk id="61" creationId="{52A29D35-E298-4BE5-9711-78DB4787C768}"/>
          </ac:spMkLst>
        </pc:spChg>
        <pc:spChg chg="del">
          <ac:chgData name="HUỲNH CHÍ THẬT" userId="37cebea5-fd79-426d-91b5-caf485bc11ed" providerId="ADAL" clId="{B12AE64E-2EE8-49B6-9887-58FD790D7005}" dt="2022-03-28T14:12:23.046" v="8823" actId="478"/>
          <ac:spMkLst>
            <pc:docMk/>
            <pc:sldMk cId="3133083970" sldId="273"/>
            <ac:spMk id="62" creationId="{772DD44C-B858-4C4A-8B2C-81FC2BB0F82A}"/>
          </ac:spMkLst>
        </pc:spChg>
        <pc:spChg chg="del">
          <ac:chgData name="HUỲNH CHÍ THẬT" userId="37cebea5-fd79-426d-91b5-caf485bc11ed" providerId="ADAL" clId="{B12AE64E-2EE8-49B6-9887-58FD790D7005}" dt="2022-03-28T14:12:23.046" v="8823" actId="478"/>
          <ac:spMkLst>
            <pc:docMk/>
            <pc:sldMk cId="3133083970" sldId="273"/>
            <ac:spMk id="63" creationId="{D50F8428-E82F-43D7-A9AC-5ACC1B18D3D4}"/>
          </ac:spMkLst>
        </pc:spChg>
        <pc:spChg chg="del">
          <ac:chgData name="HUỲNH CHÍ THẬT" userId="37cebea5-fd79-426d-91b5-caf485bc11ed" providerId="ADAL" clId="{B12AE64E-2EE8-49B6-9887-58FD790D7005}" dt="2022-03-28T14:12:23.046" v="8823" actId="478"/>
          <ac:spMkLst>
            <pc:docMk/>
            <pc:sldMk cId="3133083970" sldId="273"/>
            <ac:spMk id="64" creationId="{353E5A3D-CA3A-490A-BDEA-C189AC8BB3B9}"/>
          </ac:spMkLst>
        </pc:spChg>
        <pc:spChg chg="del">
          <ac:chgData name="HUỲNH CHÍ THẬT" userId="37cebea5-fd79-426d-91b5-caf485bc11ed" providerId="ADAL" clId="{B12AE64E-2EE8-49B6-9887-58FD790D7005}" dt="2022-03-28T14:12:23.046" v="8823" actId="478"/>
          <ac:spMkLst>
            <pc:docMk/>
            <pc:sldMk cId="3133083970" sldId="273"/>
            <ac:spMk id="65" creationId="{2E7C2A6F-EAC5-44BC-89ED-B309C829FD7C}"/>
          </ac:spMkLst>
        </pc:spChg>
        <pc:spChg chg="del">
          <ac:chgData name="HUỲNH CHÍ THẬT" userId="37cebea5-fd79-426d-91b5-caf485bc11ed" providerId="ADAL" clId="{B12AE64E-2EE8-49B6-9887-58FD790D7005}" dt="2022-03-28T14:12:23.046" v="8823" actId="478"/>
          <ac:spMkLst>
            <pc:docMk/>
            <pc:sldMk cId="3133083970" sldId="273"/>
            <ac:spMk id="66" creationId="{9185B49F-99E2-4197-8329-EA9860F4CF3D}"/>
          </ac:spMkLst>
        </pc:spChg>
        <pc:spChg chg="del">
          <ac:chgData name="HUỲNH CHÍ THẬT" userId="37cebea5-fd79-426d-91b5-caf485bc11ed" providerId="ADAL" clId="{B12AE64E-2EE8-49B6-9887-58FD790D7005}" dt="2022-03-28T14:12:23.046" v="8823" actId="478"/>
          <ac:spMkLst>
            <pc:docMk/>
            <pc:sldMk cId="3133083970" sldId="273"/>
            <ac:spMk id="68" creationId="{29B6F985-741D-4287-95E1-644E35201A53}"/>
          </ac:spMkLst>
        </pc:spChg>
        <pc:spChg chg="del">
          <ac:chgData name="HUỲNH CHÍ THẬT" userId="37cebea5-fd79-426d-91b5-caf485bc11ed" providerId="ADAL" clId="{B12AE64E-2EE8-49B6-9887-58FD790D7005}" dt="2022-03-28T14:12:23.046" v="8823" actId="478"/>
          <ac:spMkLst>
            <pc:docMk/>
            <pc:sldMk cId="3133083970" sldId="273"/>
            <ac:spMk id="71" creationId="{392C3E70-724F-405A-8DB9-DF3F81040FA6}"/>
          </ac:spMkLst>
        </pc:spChg>
        <pc:spChg chg="del">
          <ac:chgData name="HUỲNH CHÍ THẬT" userId="37cebea5-fd79-426d-91b5-caf485bc11ed" providerId="ADAL" clId="{B12AE64E-2EE8-49B6-9887-58FD790D7005}" dt="2022-03-28T14:12:23.046" v="8823" actId="478"/>
          <ac:spMkLst>
            <pc:docMk/>
            <pc:sldMk cId="3133083970" sldId="273"/>
            <ac:spMk id="73" creationId="{01B442FA-9DE3-4AAC-8767-F55D7055271C}"/>
          </ac:spMkLst>
        </pc:spChg>
        <pc:spChg chg="del">
          <ac:chgData name="HUỲNH CHÍ THẬT" userId="37cebea5-fd79-426d-91b5-caf485bc11ed" providerId="ADAL" clId="{B12AE64E-2EE8-49B6-9887-58FD790D7005}" dt="2022-03-28T14:12:23.046" v="8823" actId="478"/>
          <ac:spMkLst>
            <pc:docMk/>
            <pc:sldMk cId="3133083970" sldId="273"/>
            <ac:spMk id="83" creationId="{9A8AD950-6A05-476E-9E7F-8623F0EE48B4}"/>
          </ac:spMkLst>
        </pc:spChg>
        <pc:spChg chg="del">
          <ac:chgData name="HUỲNH CHÍ THẬT" userId="37cebea5-fd79-426d-91b5-caf485bc11ed" providerId="ADAL" clId="{B12AE64E-2EE8-49B6-9887-58FD790D7005}" dt="2022-03-28T14:12:23.046" v="8823" actId="478"/>
          <ac:spMkLst>
            <pc:docMk/>
            <pc:sldMk cId="3133083970" sldId="273"/>
            <ac:spMk id="84" creationId="{E812451D-C469-41DE-8373-15287DAE8550}"/>
          </ac:spMkLst>
        </pc:spChg>
        <pc:spChg chg="del">
          <ac:chgData name="HUỲNH CHÍ THẬT" userId="37cebea5-fd79-426d-91b5-caf485bc11ed" providerId="ADAL" clId="{B12AE64E-2EE8-49B6-9887-58FD790D7005}" dt="2022-03-28T14:12:23.046" v="8823" actId="478"/>
          <ac:spMkLst>
            <pc:docMk/>
            <pc:sldMk cId="3133083970" sldId="273"/>
            <ac:spMk id="85" creationId="{9FA05092-E3F6-4BD8-A664-578138C3B09E}"/>
          </ac:spMkLst>
        </pc:spChg>
        <pc:spChg chg="del">
          <ac:chgData name="HUỲNH CHÍ THẬT" userId="37cebea5-fd79-426d-91b5-caf485bc11ed" providerId="ADAL" clId="{B12AE64E-2EE8-49B6-9887-58FD790D7005}" dt="2022-03-28T14:12:23.046" v="8823" actId="478"/>
          <ac:spMkLst>
            <pc:docMk/>
            <pc:sldMk cId="3133083970" sldId="273"/>
            <ac:spMk id="86" creationId="{F4F07F34-94E5-4ECB-AF52-E40529F4922A}"/>
          </ac:spMkLst>
        </pc:spChg>
        <pc:spChg chg="del">
          <ac:chgData name="HUỲNH CHÍ THẬT" userId="37cebea5-fd79-426d-91b5-caf485bc11ed" providerId="ADAL" clId="{B12AE64E-2EE8-49B6-9887-58FD790D7005}" dt="2022-03-28T14:12:23.046" v="8823" actId="478"/>
          <ac:spMkLst>
            <pc:docMk/>
            <pc:sldMk cId="3133083970" sldId="273"/>
            <ac:spMk id="87" creationId="{ABF981D5-B1D4-44E3-8285-1146720B6A99}"/>
          </ac:spMkLst>
        </pc:spChg>
        <pc:spChg chg="del">
          <ac:chgData name="HUỲNH CHÍ THẬT" userId="37cebea5-fd79-426d-91b5-caf485bc11ed" providerId="ADAL" clId="{B12AE64E-2EE8-49B6-9887-58FD790D7005}" dt="2022-03-28T14:12:31.568" v="8828" actId="478"/>
          <ac:spMkLst>
            <pc:docMk/>
            <pc:sldMk cId="3133083970" sldId="273"/>
            <ac:spMk id="88" creationId="{A877B011-FDA1-449F-9065-25610122EE39}"/>
          </ac:spMkLst>
        </pc:spChg>
        <pc:spChg chg="del">
          <ac:chgData name="HUỲNH CHÍ THẬT" userId="37cebea5-fd79-426d-91b5-caf485bc11ed" providerId="ADAL" clId="{B12AE64E-2EE8-49B6-9887-58FD790D7005}" dt="2022-03-28T14:12:23.046" v="8823" actId="478"/>
          <ac:spMkLst>
            <pc:docMk/>
            <pc:sldMk cId="3133083970" sldId="273"/>
            <ac:spMk id="89" creationId="{7DCECCF8-4497-4FED-92EF-B2C687373A30}"/>
          </ac:spMkLst>
        </pc:spChg>
        <pc:spChg chg="del">
          <ac:chgData name="HUỲNH CHÍ THẬT" userId="37cebea5-fd79-426d-91b5-caf485bc11ed" providerId="ADAL" clId="{B12AE64E-2EE8-49B6-9887-58FD790D7005}" dt="2022-03-28T14:12:23.046" v="8823" actId="478"/>
          <ac:spMkLst>
            <pc:docMk/>
            <pc:sldMk cId="3133083970" sldId="273"/>
            <ac:spMk id="90" creationId="{CB75F4F4-D32D-4F93-ADF9-5783AAF63C5B}"/>
          </ac:spMkLst>
        </pc:spChg>
        <pc:spChg chg="del">
          <ac:chgData name="HUỲNH CHÍ THẬT" userId="37cebea5-fd79-426d-91b5-caf485bc11ed" providerId="ADAL" clId="{B12AE64E-2EE8-49B6-9887-58FD790D7005}" dt="2022-03-28T14:12:23.046" v="8823" actId="478"/>
          <ac:spMkLst>
            <pc:docMk/>
            <pc:sldMk cId="3133083970" sldId="273"/>
            <ac:spMk id="91" creationId="{178AE18F-CF7C-410C-8D6F-D874BF34B06F}"/>
          </ac:spMkLst>
        </pc:spChg>
        <pc:spChg chg="del">
          <ac:chgData name="HUỲNH CHÍ THẬT" userId="37cebea5-fd79-426d-91b5-caf485bc11ed" providerId="ADAL" clId="{B12AE64E-2EE8-49B6-9887-58FD790D7005}" dt="2022-03-28T14:12:23.046" v="8823" actId="478"/>
          <ac:spMkLst>
            <pc:docMk/>
            <pc:sldMk cId="3133083970" sldId="273"/>
            <ac:spMk id="96" creationId="{299F1F2E-A1E4-4584-9D24-BE9B34A2775E}"/>
          </ac:spMkLst>
        </pc:spChg>
        <pc:spChg chg="del">
          <ac:chgData name="HUỲNH CHÍ THẬT" userId="37cebea5-fd79-426d-91b5-caf485bc11ed" providerId="ADAL" clId="{B12AE64E-2EE8-49B6-9887-58FD790D7005}" dt="2022-03-28T14:12:23.046" v="8823" actId="478"/>
          <ac:spMkLst>
            <pc:docMk/>
            <pc:sldMk cId="3133083970" sldId="273"/>
            <ac:spMk id="97" creationId="{849B1C12-855A-45D3-82E8-84364C0D55D7}"/>
          </ac:spMkLst>
        </pc:spChg>
        <pc:spChg chg="del">
          <ac:chgData name="HUỲNH CHÍ THẬT" userId="37cebea5-fd79-426d-91b5-caf485bc11ed" providerId="ADAL" clId="{B12AE64E-2EE8-49B6-9887-58FD790D7005}" dt="2022-03-28T14:12:29.280" v="8827" actId="478"/>
          <ac:spMkLst>
            <pc:docMk/>
            <pc:sldMk cId="3133083970" sldId="273"/>
            <ac:spMk id="98" creationId="{24A1880F-3306-4E6C-BAF6-61A46596CC69}"/>
          </ac:spMkLst>
        </pc:spChg>
        <pc:spChg chg="del">
          <ac:chgData name="HUỲNH CHÍ THẬT" userId="37cebea5-fd79-426d-91b5-caf485bc11ed" providerId="ADAL" clId="{B12AE64E-2EE8-49B6-9887-58FD790D7005}" dt="2022-03-28T14:12:23.046" v="8823" actId="478"/>
          <ac:spMkLst>
            <pc:docMk/>
            <pc:sldMk cId="3133083970" sldId="273"/>
            <ac:spMk id="99" creationId="{B2E84139-2361-469D-8EA6-A232DB07CFA8}"/>
          </ac:spMkLst>
        </pc:spChg>
        <pc:cxnChg chg="del">
          <ac:chgData name="HUỲNH CHÍ THẬT" userId="37cebea5-fd79-426d-91b5-caf485bc11ed" providerId="ADAL" clId="{B12AE64E-2EE8-49B6-9887-58FD790D7005}" dt="2022-03-28T14:12:28.072" v="8826" actId="478"/>
          <ac:cxnSpMkLst>
            <pc:docMk/>
            <pc:sldMk cId="3133083970" sldId="273"/>
            <ac:cxnSpMk id="17" creationId="{CE63C9CE-2C71-434D-ACF3-EEB628F5FF0F}"/>
          </ac:cxnSpMkLst>
        </pc:cxnChg>
        <pc:cxnChg chg="del">
          <ac:chgData name="HUỲNH CHÍ THẬT" userId="37cebea5-fd79-426d-91b5-caf485bc11ed" providerId="ADAL" clId="{B12AE64E-2EE8-49B6-9887-58FD790D7005}" dt="2022-03-28T14:12:24.797" v="8824" actId="478"/>
          <ac:cxnSpMkLst>
            <pc:docMk/>
            <pc:sldMk cId="3133083970" sldId="273"/>
            <ac:cxnSpMk id="18" creationId="{5503CE38-6B5B-4578-A4C3-0EF6B7AC9D84}"/>
          </ac:cxnSpMkLst>
        </pc:cxnChg>
        <pc:cxnChg chg="del">
          <ac:chgData name="HUỲNH CHÍ THẬT" userId="37cebea5-fd79-426d-91b5-caf485bc11ed" providerId="ADAL" clId="{B12AE64E-2EE8-49B6-9887-58FD790D7005}" dt="2022-03-28T14:12:23.046" v="8823" actId="478"/>
          <ac:cxnSpMkLst>
            <pc:docMk/>
            <pc:sldMk cId="3133083970" sldId="273"/>
            <ac:cxnSpMk id="19" creationId="{15F0F397-62FC-427E-9CC6-BEE0B12DED25}"/>
          </ac:cxnSpMkLst>
        </pc:cxnChg>
        <pc:cxnChg chg="del">
          <ac:chgData name="HUỲNH CHÍ THẬT" userId="37cebea5-fd79-426d-91b5-caf485bc11ed" providerId="ADAL" clId="{B12AE64E-2EE8-49B6-9887-58FD790D7005}" dt="2022-03-28T14:12:24.797" v="8824" actId="478"/>
          <ac:cxnSpMkLst>
            <pc:docMk/>
            <pc:sldMk cId="3133083970" sldId="273"/>
            <ac:cxnSpMk id="20" creationId="{5784C9A2-FFD8-49FD-8943-B135A496F50F}"/>
          </ac:cxnSpMkLst>
        </pc:cxnChg>
        <pc:cxnChg chg="del">
          <ac:chgData name="HUỲNH CHÍ THẬT" userId="37cebea5-fd79-426d-91b5-caf485bc11ed" providerId="ADAL" clId="{B12AE64E-2EE8-49B6-9887-58FD790D7005}" dt="2022-03-28T14:12:26.253" v="8825" actId="478"/>
          <ac:cxnSpMkLst>
            <pc:docMk/>
            <pc:sldMk cId="3133083970" sldId="273"/>
            <ac:cxnSpMk id="21" creationId="{FFFE763F-1ED7-46CC-81AE-3C43C4F60500}"/>
          </ac:cxnSpMkLst>
        </pc:cxnChg>
        <pc:cxnChg chg="del">
          <ac:chgData name="HUỲNH CHÍ THẬT" userId="37cebea5-fd79-426d-91b5-caf485bc11ed" providerId="ADAL" clId="{B12AE64E-2EE8-49B6-9887-58FD790D7005}" dt="2022-03-28T14:12:24.797" v="8824" actId="478"/>
          <ac:cxnSpMkLst>
            <pc:docMk/>
            <pc:sldMk cId="3133083970" sldId="273"/>
            <ac:cxnSpMk id="22" creationId="{7ABF7C21-0E07-43D1-BDB1-C7F6966C1E02}"/>
          </ac:cxnSpMkLst>
        </pc:cxnChg>
        <pc:cxnChg chg="del">
          <ac:chgData name="HUỲNH CHÍ THẬT" userId="37cebea5-fd79-426d-91b5-caf485bc11ed" providerId="ADAL" clId="{B12AE64E-2EE8-49B6-9887-58FD790D7005}" dt="2022-03-28T14:12:24.797" v="8824" actId="478"/>
          <ac:cxnSpMkLst>
            <pc:docMk/>
            <pc:sldMk cId="3133083970" sldId="273"/>
            <ac:cxnSpMk id="23" creationId="{B86EBDEC-9675-4A07-94AB-CEE8B0A5530B}"/>
          </ac:cxnSpMkLst>
        </pc:cxnChg>
        <pc:cxnChg chg="del">
          <ac:chgData name="HUỲNH CHÍ THẬT" userId="37cebea5-fd79-426d-91b5-caf485bc11ed" providerId="ADAL" clId="{B12AE64E-2EE8-49B6-9887-58FD790D7005}" dt="2022-03-28T14:12:26.253" v="8825" actId="478"/>
          <ac:cxnSpMkLst>
            <pc:docMk/>
            <pc:sldMk cId="3133083970" sldId="273"/>
            <ac:cxnSpMk id="24" creationId="{DA655338-09F7-4321-A038-8B38BB110C59}"/>
          </ac:cxnSpMkLst>
        </pc:cxnChg>
        <pc:cxnChg chg="del">
          <ac:chgData name="HUỲNH CHÍ THẬT" userId="37cebea5-fd79-426d-91b5-caf485bc11ed" providerId="ADAL" clId="{B12AE64E-2EE8-49B6-9887-58FD790D7005}" dt="2022-03-28T14:12:23.046" v="8823" actId="478"/>
          <ac:cxnSpMkLst>
            <pc:docMk/>
            <pc:sldMk cId="3133083970" sldId="273"/>
            <ac:cxnSpMk id="25" creationId="{8F21E63F-6FCD-4862-964A-A438AD27A985}"/>
          </ac:cxnSpMkLst>
        </pc:cxnChg>
        <pc:cxnChg chg="del">
          <ac:chgData name="HUỲNH CHÍ THẬT" userId="37cebea5-fd79-426d-91b5-caf485bc11ed" providerId="ADAL" clId="{B12AE64E-2EE8-49B6-9887-58FD790D7005}" dt="2022-03-28T14:12:23.046" v="8823" actId="478"/>
          <ac:cxnSpMkLst>
            <pc:docMk/>
            <pc:sldMk cId="3133083970" sldId="273"/>
            <ac:cxnSpMk id="50" creationId="{E87EBC67-A3AD-47BD-A269-702C12E4C497}"/>
          </ac:cxnSpMkLst>
        </pc:cxnChg>
        <pc:cxnChg chg="del">
          <ac:chgData name="HUỲNH CHÍ THẬT" userId="37cebea5-fd79-426d-91b5-caf485bc11ed" providerId="ADAL" clId="{B12AE64E-2EE8-49B6-9887-58FD790D7005}" dt="2022-03-28T14:12:23.046" v="8823" actId="478"/>
          <ac:cxnSpMkLst>
            <pc:docMk/>
            <pc:sldMk cId="3133083970" sldId="273"/>
            <ac:cxnSpMk id="52" creationId="{FE7EB01C-CABE-4CFE-8667-590D65517569}"/>
          </ac:cxnSpMkLst>
        </pc:cxnChg>
        <pc:cxnChg chg="del">
          <ac:chgData name="HUỲNH CHÍ THẬT" userId="37cebea5-fd79-426d-91b5-caf485bc11ed" providerId="ADAL" clId="{B12AE64E-2EE8-49B6-9887-58FD790D7005}" dt="2022-03-28T14:12:23.046" v="8823" actId="478"/>
          <ac:cxnSpMkLst>
            <pc:docMk/>
            <pc:sldMk cId="3133083970" sldId="273"/>
            <ac:cxnSpMk id="53" creationId="{13CD6B9F-2182-4790-9AC0-A92EF0867741}"/>
          </ac:cxnSpMkLst>
        </pc:cxnChg>
        <pc:cxnChg chg="del">
          <ac:chgData name="HUỲNH CHÍ THẬT" userId="37cebea5-fd79-426d-91b5-caf485bc11ed" providerId="ADAL" clId="{B12AE64E-2EE8-49B6-9887-58FD790D7005}" dt="2022-03-28T14:12:23.046" v="8823" actId="478"/>
          <ac:cxnSpMkLst>
            <pc:docMk/>
            <pc:sldMk cId="3133083970" sldId="273"/>
            <ac:cxnSpMk id="54" creationId="{E30F8B7F-0630-463D-8943-FA1E3F7C33A0}"/>
          </ac:cxnSpMkLst>
        </pc:cxnChg>
        <pc:cxnChg chg="del">
          <ac:chgData name="HUỲNH CHÍ THẬT" userId="37cebea5-fd79-426d-91b5-caf485bc11ed" providerId="ADAL" clId="{B12AE64E-2EE8-49B6-9887-58FD790D7005}" dt="2022-03-28T14:12:23.046" v="8823" actId="478"/>
          <ac:cxnSpMkLst>
            <pc:docMk/>
            <pc:sldMk cId="3133083970" sldId="273"/>
            <ac:cxnSpMk id="57" creationId="{EE3DC523-D8C2-4AE5-8DEA-A7E2D199CE66}"/>
          </ac:cxnSpMkLst>
        </pc:cxnChg>
        <pc:cxnChg chg="del">
          <ac:chgData name="HUỲNH CHÍ THẬT" userId="37cebea5-fd79-426d-91b5-caf485bc11ed" providerId="ADAL" clId="{B12AE64E-2EE8-49B6-9887-58FD790D7005}" dt="2022-03-28T14:12:23.046" v="8823" actId="478"/>
          <ac:cxnSpMkLst>
            <pc:docMk/>
            <pc:sldMk cId="3133083970" sldId="273"/>
            <ac:cxnSpMk id="74" creationId="{32A8B892-6941-4C8E-8948-1B99F8BC611D}"/>
          </ac:cxnSpMkLst>
        </pc:cxnChg>
        <pc:cxnChg chg="del">
          <ac:chgData name="HUỲNH CHÍ THẬT" userId="37cebea5-fd79-426d-91b5-caf485bc11ed" providerId="ADAL" clId="{B12AE64E-2EE8-49B6-9887-58FD790D7005}" dt="2022-03-28T14:12:23.046" v="8823" actId="478"/>
          <ac:cxnSpMkLst>
            <pc:docMk/>
            <pc:sldMk cId="3133083970" sldId="273"/>
            <ac:cxnSpMk id="75" creationId="{A14BC474-C43B-4B46-A5AD-8156A9203515}"/>
          </ac:cxnSpMkLst>
        </pc:cxnChg>
        <pc:cxnChg chg="del">
          <ac:chgData name="HUỲNH CHÍ THẬT" userId="37cebea5-fd79-426d-91b5-caf485bc11ed" providerId="ADAL" clId="{B12AE64E-2EE8-49B6-9887-58FD790D7005}" dt="2022-03-28T14:12:23.046" v="8823" actId="478"/>
          <ac:cxnSpMkLst>
            <pc:docMk/>
            <pc:sldMk cId="3133083970" sldId="273"/>
            <ac:cxnSpMk id="77" creationId="{88879DA1-B737-4B1C-9CEA-1F400E78B6A6}"/>
          </ac:cxnSpMkLst>
        </pc:cxnChg>
        <pc:cxnChg chg="del">
          <ac:chgData name="HUỲNH CHÍ THẬT" userId="37cebea5-fd79-426d-91b5-caf485bc11ed" providerId="ADAL" clId="{B12AE64E-2EE8-49B6-9887-58FD790D7005}" dt="2022-03-28T14:12:23.046" v="8823" actId="478"/>
          <ac:cxnSpMkLst>
            <pc:docMk/>
            <pc:sldMk cId="3133083970" sldId="273"/>
            <ac:cxnSpMk id="78" creationId="{A19974A2-8211-4B6C-8FE8-5E0F8E5BC55C}"/>
          </ac:cxnSpMkLst>
        </pc:cxnChg>
        <pc:cxnChg chg="del">
          <ac:chgData name="HUỲNH CHÍ THẬT" userId="37cebea5-fd79-426d-91b5-caf485bc11ed" providerId="ADAL" clId="{B12AE64E-2EE8-49B6-9887-58FD790D7005}" dt="2022-03-28T14:12:23.046" v="8823" actId="478"/>
          <ac:cxnSpMkLst>
            <pc:docMk/>
            <pc:sldMk cId="3133083970" sldId="273"/>
            <ac:cxnSpMk id="80" creationId="{63A74B20-355F-4985-ABC8-DBDBFA3977C7}"/>
          </ac:cxnSpMkLst>
        </pc:cxnChg>
      </pc:sldChg>
      <pc:sldChg chg="addSp delSp modSp add del mod modTransition delAnim modAnim">
        <pc:chgData name="HUỲNH CHÍ THẬT" userId="37cebea5-fd79-426d-91b5-caf485bc11ed" providerId="ADAL" clId="{B12AE64E-2EE8-49B6-9887-58FD790D7005}" dt="2022-03-28T15:59:10.643" v="10802" actId="47"/>
        <pc:sldMkLst>
          <pc:docMk/>
          <pc:sldMk cId="2651195349" sldId="274"/>
        </pc:sldMkLst>
        <pc:spChg chg="mod">
          <ac:chgData name="HUỲNH CHÍ THẬT" userId="37cebea5-fd79-426d-91b5-caf485bc11ed" providerId="ADAL" clId="{B12AE64E-2EE8-49B6-9887-58FD790D7005}" dt="2022-03-28T14:19:35.282" v="9802" actId="20577"/>
          <ac:spMkLst>
            <pc:docMk/>
            <pc:sldMk cId="2651195349" sldId="274"/>
            <ac:spMk id="2" creationId="{A60B1AA2-C001-4DB5-999B-3EED6C6802C1}"/>
          </ac:spMkLst>
        </pc:spChg>
        <pc:spChg chg="mod">
          <ac:chgData name="HUỲNH CHÍ THẬT" userId="37cebea5-fd79-426d-91b5-caf485bc11ed" providerId="ADAL" clId="{B12AE64E-2EE8-49B6-9887-58FD790D7005}" dt="2022-03-28T14:26:04.352" v="10101" actId="255"/>
          <ac:spMkLst>
            <pc:docMk/>
            <pc:sldMk cId="2651195349" sldId="274"/>
            <ac:spMk id="3" creationId="{5CCB258E-D78D-46B0-B51B-9F33FFAF21E2}"/>
          </ac:spMkLst>
        </pc:spChg>
        <pc:spChg chg="add mod">
          <ac:chgData name="HUỲNH CHÍ THẬT" userId="37cebea5-fd79-426d-91b5-caf485bc11ed" providerId="ADAL" clId="{B12AE64E-2EE8-49B6-9887-58FD790D7005}" dt="2022-03-28T15:52:03.845" v="10769" actId="1076"/>
          <ac:spMkLst>
            <pc:docMk/>
            <pc:sldMk cId="2651195349" sldId="274"/>
            <ac:spMk id="13" creationId="{7F02E077-584F-4E68-BFD1-AC4829DA6CDC}"/>
          </ac:spMkLst>
        </pc:spChg>
        <pc:spChg chg="add mod">
          <ac:chgData name="HUỲNH CHÍ THẬT" userId="37cebea5-fd79-426d-91b5-caf485bc11ed" providerId="ADAL" clId="{B12AE64E-2EE8-49B6-9887-58FD790D7005}" dt="2022-03-28T15:52:03.845" v="10769" actId="1076"/>
          <ac:spMkLst>
            <pc:docMk/>
            <pc:sldMk cId="2651195349" sldId="274"/>
            <ac:spMk id="14" creationId="{72DA7F42-F740-425F-9B2E-869C883AF9CC}"/>
          </ac:spMkLst>
        </pc:spChg>
        <pc:spChg chg="add mod">
          <ac:chgData name="HUỲNH CHÍ THẬT" userId="37cebea5-fd79-426d-91b5-caf485bc11ed" providerId="ADAL" clId="{B12AE64E-2EE8-49B6-9887-58FD790D7005}" dt="2022-03-28T15:52:03.845" v="10769" actId="1076"/>
          <ac:spMkLst>
            <pc:docMk/>
            <pc:sldMk cId="2651195349" sldId="274"/>
            <ac:spMk id="15" creationId="{A1308D01-038E-420C-8755-43219674F9AA}"/>
          </ac:spMkLst>
        </pc:spChg>
        <pc:spChg chg="add mod">
          <ac:chgData name="HUỲNH CHÍ THẬT" userId="37cebea5-fd79-426d-91b5-caf485bc11ed" providerId="ADAL" clId="{B12AE64E-2EE8-49B6-9887-58FD790D7005}" dt="2022-03-28T15:52:03.845" v="10769" actId="1076"/>
          <ac:spMkLst>
            <pc:docMk/>
            <pc:sldMk cId="2651195349" sldId="274"/>
            <ac:spMk id="16" creationId="{838F2F17-7A56-4D91-86A0-9521ECB5CE51}"/>
          </ac:spMkLst>
        </pc:spChg>
        <pc:spChg chg="add mod">
          <ac:chgData name="HUỲNH CHÍ THẬT" userId="37cebea5-fd79-426d-91b5-caf485bc11ed" providerId="ADAL" clId="{B12AE64E-2EE8-49B6-9887-58FD790D7005}" dt="2022-03-28T15:52:03.845" v="10769" actId="1076"/>
          <ac:spMkLst>
            <pc:docMk/>
            <pc:sldMk cId="2651195349" sldId="274"/>
            <ac:spMk id="17" creationId="{02A94588-4A26-4199-9194-3793E663C8E6}"/>
          </ac:spMkLst>
        </pc:spChg>
        <pc:spChg chg="add mod">
          <ac:chgData name="HUỲNH CHÍ THẬT" userId="37cebea5-fd79-426d-91b5-caf485bc11ed" providerId="ADAL" clId="{B12AE64E-2EE8-49B6-9887-58FD790D7005}" dt="2022-03-28T15:52:03.845" v="10769" actId="1076"/>
          <ac:spMkLst>
            <pc:docMk/>
            <pc:sldMk cId="2651195349" sldId="274"/>
            <ac:spMk id="18" creationId="{32AC669A-31CD-4336-A7F5-8C33CB275BB5}"/>
          </ac:spMkLst>
        </pc:spChg>
        <pc:spChg chg="add mod">
          <ac:chgData name="HUỲNH CHÍ THẬT" userId="37cebea5-fd79-426d-91b5-caf485bc11ed" providerId="ADAL" clId="{B12AE64E-2EE8-49B6-9887-58FD790D7005}" dt="2022-03-28T15:52:03.845" v="10769" actId="1076"/>
          <ac:spMkLst>
            <pc:docMk/>
            <pc:sldMk cId="2651195349" sldId="274"/>
            <ac:spMk id="19" creationId="{81A9ADBA-37C7-48E9-872C-FA63F3DA2954}"/>
          </ac:spMkLst>
        </pc:spChg>
        <pc:spChg chg="add mod">
          <ac:chgData name="HUỲNH CHÍ THẬT" userId="37cebea5-fd79-426d-91b5-caf485bc11ed" providerId="ADAL" clId="{B12AE64E-2EE8-49B6-9887-58FD790D7005}" dt="2022-03-28T15:52:03.845" v="10769" actId="1076"/>
          <ac:spMkLst>
            <pc:docMk/>
            <pc:sldMk cId="2651195349" sldId="274"/>
            <ac:spMk id="20" creationId="{30604FD6-B034-4B35-8680-919B52033678}"/>
          </ac:spMkLst>
        </pc:spChg>
        <pc:spChg chg="add mod">
          <ac:chgData name="HUỲNH CHÍ THẬT" userId="37cebea5-fd79-426d-91b5-caf485bc11ed" providerId="ADAL" clId="{B12AE64E-2EE8-49B6-9887-58FD790D7005}" dt="2022-03-28T15:52:03.845" v="10769" actId="1076"/>
          <ac:spMkLst>
            <pc:docMk/>
            <pc:sldMk cId="2651195349" sldId="274"/>
            <ac:spMk id="21" creationId="{CF22EA0F-1B0A-4BB4-95C8-5C835A021307}"/>
          </ac:spMkLst>
        </pc:spChg>
        <pc:spChg chg="add mod">
          <ac:chgData name="HUỲNH CHÍ THẬT" userId="37cebea5-fd79-426d-91b5-caf485bc11ed" providerId="ADAL" clId="{B12AE64E-2EE8-49B6-9887-58FD790D7005}" dt="2022-03-28T15:52:03.845" v="10769" actId="1076"/>
          <ac:spMkLst>
            <pc:docMk/>
            <pc:sldMk cId="2651195349" sldId="274"/>
            <ac:spMk id="22" creationId="{5A23AADD-7D6D-4BC5-BDEB-96B729A9300E}"/>
          </ac:spMkLst>
        </pc:spChg>
        <pc:spChg chg="add mod">
          <ac:chgData name="HUỲNH CHÍ THẬT" userId="37cebea5-fd79-426d-91b5-caf485bc11ed" providerId="ADAL" clId="{B12AE64E-2EE8-49B6-9887-58FD790D7005}" dt="2022-03-28T15:52:03.845" v="10769" actId="1076"/>
          <ac:spMkLst>
            <pc:docMk/>
            <pc:sldMk cId="2651195349" sldId="274"/>
            <ac:spMk id="23" creationId="{7AD1249C-F732-4D04-9A88-BE31CA566A2E}"/>
          </ac:spMkLst>
        </pc:spChg>
        <pc:spChg chg="add mod">
          <ac:chgData name="HUỲNH CHÍ THẬT" userId="37cebea5-fd79-426d-91b5-caf485bc11ed" providerId="ADAL" clId="{B12AE64E-2EE8-49B6-9887-58FD790D7005}" dt="2022-03-28T15:52:03.845" v="10769" actId="1076"/>
          <ac:spMkLst>
            <pc:docMk/>
            <pc:sldMk cId="2651195349" sldId="274"/>
            <ac:spMk id="24" creationId="{8A0A42EB-B9CE-4ED5-AA26-EBB2D6DA65F9}"/>
          </ac:spMkLst>
        </pc:spChg>
        <pc:spChg chg="add mod">
          <ac:chgData name="HUỲNH CHÍ THẬT" userId="37cebea5-fd79-426d-91b5-caf485bc11ed" providerId="ADAL" clId="{B12AE64E-2EE8-49B6-9887-58FD790D7005}" dt="2022-03-28T15:52:03.845" v="10769" actId="1076"/>
          <ac:spMkLst>
            <pc:docMk/>
            <pc:sldMk cId="2651195349" sldId="274"/>
            <ac:spMk id="25" creationId="{BAE3F9DD-06C7-4F21-BFDE-2FC3815268B9}"/>
          </ac:spMkLst>
        </pc:spChg>
        <pc:spChg chg="add mod">
          <ac:chgData name="HUỲNH CHÍ THẬT" userId="37cebea5-fd79-426d-91b5-caf485bc11ed" providerId="ADAL" clId="{B12AE64E-2EE8-49B6-9887-58FD790D7005}" dt="2022-03-28T15:52:03.845" v="10769" actId="1076"/>
          <ac:spMkLst>
            <pc:docMk/>
            <pc:sldMk cId="2651195349" sldId="274"/>
            <ac:spMk id="26" creationId="{7D000260-4FDF-4EFC-B1C1-8A859724A26E}"/>
          </ac:spMkLst>
        </pc:spChg>
        <pc:spChg chg="add del mod">
          <ac:chgData name="HUỲNH CHÍ THẬT" userId="37cebea5-fd79-426d-91b5-caf485bc11ed" providerId="ADAL" clId="{B12AE64E-2EE8-49B6-9887-58FD790D7005}" dt="2022-03-28T14:20:31.565" v="9866" actId="478"/>
          <ac:spMkLst>
            <pc:docMk/>
            <pc:sldMk cId="2651195349" sldId="274"/>
            <ac:spMk id="27" creationId="{FED2481F-CD75-4D89-BD36-18E07AF34995}"/>
          </ac:spMkLst>
        </pc:spChg>
        <pc:spChg chg="add mod">
          <ac:chgData name="HUỲNH CHÍ THẬT" userId="37cebea5-fd79-426d-91b5-caf485bc11ed" providerId="ADAL" clId="{B12AE64E-2EE8-49B6-9887-58FD790D7005}" dt="2022-03-28T15:52:03.845" v="10769" actId="1076"/>
          <ac:spMkLst>
            <pc:docMk/>
            <pc:sldMk cId="2651195349" sldId="274"/>
            <ac:spMk id="28" creationId="{4562A264-32E4-4BB3-B167-CB3730CF1453}"/>
          </ac:spMkLst>
        </pc:spChg>
        <pc:spChg chg="add mod">
          <ac:chgData name="HUỲNH CHÍ THẬT" userId="37cebea5-fd79-426d-91b5-caf485bc11ed" providerId="ADAL" clId="{B12AE64E-2EE8-49B6-9887-58FD790D7005}" dt="2022-03-28T14:31:12.895" v="10135" actId="1076"/>
          <ac:spMkLst>
            <pc:docMk/>
            <pc:sldMk cId="2651195349" sldId="274"/>
            <ac:spMk id="30" creationId="{FD469B11-C192-40C7-B7DE-8E62D3B0DAFF}"/>
          </ac:spMkLst>
        </pc:spChg>
        <pc:spChg chg="add del mod">
          <ac:chgData name="HUỲNH CHÍ THẬT" userId="37cebea5-fd79-426d-91b5-caf485bc11ed" providerId="ADAL" clId="{B12AE64E-2EE8-49B6-9887-58FD790D7005}" dt="2022-03-28T14:34:55.017" v="10158" actId="478"/>
          <ac:spMkLst>
            <pc:docMk/>
            <pc:sldMk cId="2651195349" sldId="274"/>
            <ac:spMk id="31" creationId="{AFD8A627-4166-4F61-8879-3BD44A232049}"/>
          </ac:spMkLst>
        </pc:spChg>
        <pc:spChg chg="add del mod">
          <ac:chgData name="HUỲNH CHÍ THẬT" userId="37cebea5-fd79-426d-91b5-caf485bc11ed" providerId="ADAL" clId="{B12AE64E-2EE8-49B6-9887-58FD790D7005}" dt="2022-03-28T14:34:54.832" v="10157" actId="478"/>
          <ac:spMkLst>
            <pc:docMk/>
            <pc:sldMk cId="2651195349" sldId="274"/>
            <ac:spMk id="32" creationId="{D56FDDBA-6E42-4746-BE5D-FF2ED08ED2A2}"/>
          </ac:spMkLst>
        </pc:spChg>
        <pc:spChg chg="add del mod">
          <ac:chgData name="HUỲNH CHÍ THẬT" userId="37cebea5-fd79-426d-91b5-caf485bc11ed" providerId="ADAL" clId="{B12AE64E-2EE8-49B6-9887-58FD790D7005}" dt="2022-03-28T14:34:54.680" v="10156" actId="478"/>
          <ac:spMkLst>
            <pc:docMk/>
            <pc:sldMk cId="2651195349" sldId="274"/>
            <ac:spMk id="33" creationId="{972F834D-4373-4D03-A9C5-10DC64C59E07}"/>
          </ac:spMkLst>
        </pc:spChg>
        <pc:spChg chg="add del mod">
          <ac:chgData name="HUỲNH CHÍ THẬT" userId="37cebea5-fd79-426d-91b5-caf485bc11ed" providerId="ADAL" clId="{B12AE64E-2EE8-49B6-9887-58FD790D7005}" dt="2022-03-28T14:34:54.413" v="10155" actId="478"/>
          <ac:spMkLst>
            <pc:docMk/>
            <pc:sldMk cId="2651195349" sldId="274"/>
            <ac:spMk id="34" creationId="{B518466C-6E2E-4FC7-AA9C-1B99FF2E0365}"/>
          </ac:spMkLst>
        </pc:spChg>
        <pc:spChg chg="add del mod">
          <ac:chgData name="HUỲNH CHÍ THẬT" userId="37cebea5-fd79-426d-91b5-caf485bc11ed" providerId="ADAL" clId="{B12AE64E-2EE8-49B6-9887-58FD790D7005}" dt="2022-03-28T14:34:54.281" v="10154" actId="478"/>
          <ac:spMkLst>
            <pc:docMk/>
            <pc:sldMk cId="2651195349" sldId="274"/>
            <ac:spMk id="35" creationId="{E2D90E39-50EE-422E-A7B0-8BDBAF6B1134}"/>
          </ac:spMkLst>
        </pc:spChg>
        <pc:spChg chg="add del mod">
          <ac:chgData name="HUỲNH CHÍ THẬT" userId="37cebea5-fd79-426d-91b5-caf485bc11ed" providerId="ADAL" clId="{B12AE64E-2EE8-49B6-9887-58FD790D7005}" dt="2022-03-28T14:34:54.161" v="10153" actId="478"/>
          <ac:spMkLst>
            <pc:docMk/>
            <pc:sldMk cId="2651195349" sldId="274"/>
            <ac:spMk id="36" creationId="{5DF2F46F-0B78-4A34-9F53-3E64DC7E1889}"/>
          </ac:spMkLst>
        </pc:spChg>
        <pc:spChg chg="add del mod">
          <ac:chgData name="HUỲNH CHÍ THẬT" userId="37cebea5-fd79-426d-91b5-caf485bc11ed" providerId="ADAL" clId="{B12AE64E-2EE8-49B6-9887-58FD790D7005}" dt="2022-03-28T14:34:54.022" v="10152" actId="478"/>
          <ac:spMkLst>
            <pc:docMk/>
            <pc:sldMk cId="2651195349" sldId="274"/>
            <ac:spMk id="37" creationId="{86BB5B27-3133-42DB-A66B-E4C38297699D}"/>
          </ac:spMkLst>
        </pc:spChg>
        <pc:spChg chg="add del mod">
          <ac:chgData name="HUỲNH CHÍ THẬT" userId="37cebea5-fd79-426d-91b5-caf485bc11ed" providerId="ADAL" clId="{B12AE64E-2EE8-49B6-9887-58FD790D7005}" dt="2022-03-28T14:34:53.545" v="10151" actId="478"/>
          <ac:spMkLst>
            <pc:docMk/>
            <pc:sldMk cId="2651195349" sldId="274"/>
            <ac:spMk id="38" creationId="{1BB855BE-26EF-400F-8BB8-612B06B48BFF}"/>
          </ac:spMkLst>
        </pc:spChg>
        <pc:spChg chg="add del mod">
          <ac:chgData name="HUỲNH CHÍ THẬT" userId="37cebea5-fd79-426d-91b5-caf485bc11ed" providerId="ADAL" clId="{B12AE64E-2EE8-49B6-9887-58FD790D7005}" dt="2022-03-28T15:04:15.292" v="10278" actId="478"/>
          <ac:spMkLst>
            <pc:docMk/>
            <pc:sldMk cId="2651195349" sldId="274"/>
            <ac:spMk id="41" creationId="{5B535CDF-AFA9-4077-98EA-3660C15D1912}"/>
          </ac:spMkLst>
        </pc:spChg>
        <pc:spChg chg="add del mod">
          <ac:chgData name="HUỲNH CHÍ THẬT" userId="37cebea5-fd79-426d-91b5-caf485bc11ed" providerId="ADAL" clId="{B12AE64E-2EE8-49B6-9887-58FD790D7005}" dt="2022-03-28T15:04:14.051" v="10277" actId="478"/>
          <ac:spMkLst>
            <pc:docMk/>
            <pc:sldMk cId="2651195349" sldId="274"/>
            <ac:spMk id="42" creationId="{63D817DD-10BE-4BF4-A226-C88D441BF285}"/>
          </ac:spMkLst>
        </pc:spChg>
        <pc:spChg chg="add del mod">
          <ac:chgData name="HUỲNH CHÍ THẬT" userId="37cebea5-fd79-426d-91b5-caf485bc11ed" providerId="ADAL" clId="{B12AE64E-2EE8-49B6-9887-58FD790D7005}" dt="2022-03-28T15:04:14.051" v="10277" actId="478"/>
          <ac:spMkLst>
            <pc:docMk/>
            <pc:sldMk cId="2651195349" sldId="274"/>
            <ac:spMk id="43" creationId="{35F7B669-DC34-402A-8CE2-616B6A0C2085}"/>
          </ac:spMkLst>
        </pc:spChg>
        <pc:spChg chg="add del mod">
          <ac:chgData name="HUỲNH CHÍ THẬT" userId="37cebea5-fd79-426d-91b5-caf485bc11ed" providerId="ADAL" clId="{B12AE64E-2EE8-49B6-9887-58FD790D7005}" dt="2022-03-28T15:04:14.051" v="10277" actId="478"/>
          <ac:spMkLst>
            <pc:docMk/>
            <pc:sldMk cId="2651195349" sldId="274"/>
            <ac:spMk id="46" creationId="{5DCF9337-440B-451E-A6BE-6D1B6A8A4578}"/>
          </ac:spMkLst>
        </pc:spChg>
        <pc:spChg chg="add del mod">
          <ac:chgData name="HUỲNH CHÍ THẬT" userId="37cebea5-fd79-426d-91b5-caf485bc11ed" providerId="ADAL" clId="{B12AE64E-2EE8-49B6-9887-58FD790D7005}" dt="2022-03-28T15:04:14.051" v="10277" actId="478"/>
          <ac:spMkLst>
            <pc:docMk/>
            <pc:sldMk cId="2651195349" sldId="274"/>
            <ac:spMk id="47" creationId="{798FCEF8-440C-4F7C-A6A0-4FC5F52F0BB6}"/>
          </ac:spMkLst>
        </pc:spChg>
        <pc:spChg chg="add del mod">
          <ac:chgData name="HUỲNH CHÍ THẬT" userId="37cebea5-fd79-426d-91b5-caf485bc11ed" providerId="ADAL" clId="{B12AE64E-2EE8-49B6-9887-58FD790D7005}" dt="2022-03-28T15:04:14.051" v="10277" actId="478"/>
          <ac:spMkLst>
            <pc:docMk/>
            <pc:sldMk cId="2651195349" sldId="274"/>
            <ac:spMk id="48" creationId="{B7ED7653-0F91-4111-9E81-262AC22BCCEF}"/>
          </ac:spMkLst>
        </pc:spChg>
        <pc:spChg chg="add del mod">
          <ac:chgData name="HUỲNH CHÍ THẬT" userId="37cebea5-fd79-426d-91b5-caf485bc11ed" providerId="ADAL" clId="{B12AE64E-2EE8-49B6-9887-58FD790D7005}" dt="2022-03-28T14:59:51.123" v="10261" actId="21"/>
          <ac:spMkLst>
            <pc:docMk/>
            <pc:sldMk cId="2651195349" sldId="274"/>
            <ac:spMk id="50" creationId="{577F5757-C546-4ECB-AC3E-9398317C8786}"/>
          </ac:spMkLst>
        </pc:spChg>
        <pc:spChg chg="add del mod">
          <ac:chgData name="HUỲNH CHÍ THẬT" userId="37cebea5-fd79-426d-91b5-caf485bc11ed" providerId="ADAL" clId="{B12AE64E-2EE8-49B6-9887-58FD790D7005}" dt="2022-03-28T14:59:51.123" v="10261" actId="21"/>
          <ac:spMkLst>
            <pc:docMk/>
            <pc:sldMk cId="2651195349" sldId="274"/>
            <ac:spMk id="51" creationId="{93A1E6AF-6ACB-4C27-8760-165231C33CCE}"/>
          </ac:spMkLst>
        </pc:spChg>
        <pc:spChg chg="add del mod">
          <ac:chgData name="HUỲNH CHÍ THẬT" userId="37cebea5-fd79-426d-91b5-caf485bc11ed" providerId="ADAL" clId="{B12AE64E-2EE8-49B6-9887-58FD790D7005}" dt="2022-03-28T14:59:51.123" v="10261" actId="21"/>
          <ac:spMkLst>
            <pc:docMk/>
            <pc:sldMk cId="2651195349" sldId="274"/>
            <ac:spMk id="52" creationId="{1965D190-6003-4A8B-A077-78A2B0497147}"/>
          </ac:spMkLst>
        </pc:spChg>
        <pc:spChg chg="add del mod">
          <ac:chgData name="HUỲNH CHÍ THẬT" userId="37cebea5-fd79-426d-91b5-caf485bc11ed" providerId="ADAL" clId="{B12AE64E-2EE8-49B6-9887-58FD790D7005}" dt="2022-03-28T15:04:14.051" v="10277" actId="478"/>
          <ac:spMkLst>
            <pc:docMk/>
            <pc:sldMk cId="2651195349" sldId="274"/>
            <ac:spMk id="54" creationId="{7F07A43D-7BD4-4030-BA7A-714B50D31F34}"/>
          </ac:spMkLst>
        </pc:spChg>
        <pc:spChg chg="add mod">
          <ac:chgData name="HUỲNH CHÍ THẬT" userId="37cebea5-fd79-426d-91b5-caf485bc11ed" providerId="ADAL" clId="{B12AE64E-2EE8-49B6-9887-58FD790D7005}" dt="2022-03-28T15:00:08.840" v="10264" actId="571"/>
          <ac:spMkLst>
            <pc:docMk/>
            <pc:sldMk cId="2651195349" sldId="274"/>
            <ac:spMk id="56" creationId="{DF1F5DA4-4A26-49A7-90FB-92F949B8EF5E}"/>
          </ac:spMkLst>
        </pc:spChg>
        <pc:spChg chg="add mod">
          <ac:chgData name="HUỲNH CHÍ THẬT" userId="37cebea5-fd79-426d-91b5-caf485bc11ed" providerId="ADAL" clId="{B12AE64E-2EE8-49B6-9887-58FD790D7005}" dt="2022-03-28T15:00:08.840" v="10264" actId="571"/>
          <ac:spMkLst>
            <pc:docMk/>
            <pc:sldMk cId="2651195349" sldId="274"/>
            <ac:spMk id="57" creationId="{9387A691-D8A9-436B-9CA5-67300856BA3E}"/>
          </ac:spMkLst>
        </pc:spChg>
        <pc:spChg chg="add mod">
          <ac:chgData name="HUỲNH CHÍ THẬT" userId="37cebea5-fd79-426d-91b5-caf485bc11ed" providerId="ADAL" clId="{B12AE64E-2EE8-49B6-9887-58FD790D7005}" dt="2022-03-28T15:00:08.840" v="10264" actId="571"/>
          <ac:spMkLst>
            <pc:docMk/>
            <pc:sldMk cId="2651195349" sldId="274"/>
            <ac:spMk id="58" creationId="{0DF0D195-BAAA-4DD7-AB0F-2B180C20F286}"/>
          </ac:spMkLst>
        </pc:spChg>
        <pc:spChg chg="add del mod">
          <ac:chgData name="HUỲNH CHÍ THẬT" userId="37cebea5-fd79-426d-91b5-caf485bc11ed" providerId="ADAL" clId="{B12AE64E-2EE8-49B6-9887-58FD790D7005}" dt="2022-03-28T15:04:14.051" v="10277" actId="478"/>
          <ac:spMkLst>
            <pc:docMk/>
            <pc:sldMk cId="2651195349" sldId="274"/>
            <ac:spMk id="60" creationId="{2E6A1E83-8939-4139-BB72-9397D9772DD3}"/>
          </ac:spMkLst>
        </pc:spChg>
        <pc:spChg chg="add del mod">
          <ac:chgData name="HUỲNH CHÍ THẬT" userId="37cebea5-fd79-426d-91b5-caf485bc11ed" providerId="ADAL" clId="{B12AE64E-2EE8-49B6-9887-58FD790D7005}" dt="2022-03-28T15:04:14.051" v="10277" actId="478"/>
          <ac:spMkLst>
            <pc:docMk/>
            <pc:sldMk cId="2651195349" sldId="274"/>
            <ac:spMk id="61" creationId="{27754B15-A89E-4EDE-A047-5C5C4523C1FB}"/>
          </ac:spMkLst>
        </pc:spChg>
        <pc:spChg chg="add del mod">
          <ac:chgData name="HUỲNH CHÍ THẬT" userId="37cebea5-fd79-426d-91b5-caf485bc11ed" providerId="ADAL" clId="{B12AE64E-2EE8-49B6-9887-58FD790D7005}" dt="2022-03-28T15:00:29.590" v="10268" actId="21"/>
          <ac:spMkLst>
            <pc:docMk/>
            <pc:sldMk cId="2651195349" sldId="274"/>
            <ac:spMk id="62" creationId="{C48EDDE5-4ADA-49A2-8DA1-8358883A33D3}"/>
          </ac:spMkLst>
        </pc:spChg>
        <pc:spChg chg="add del mod">
          <ac:chgData name="HUỲNH CHÍ THẬT" userId="37cebea5-fd79-426d-91b5-caf485bc11ed" providerId="ADAL" clId="{B12AE64E-2EE8-49B6-9887-58FD790D7005}" dt="2022-03-28T15:00:29.590" v="10268" actId="21"/>
          <ac:spMkLst>
            <pc:docMk/>
            <pc:sldMk cId="2651195349" sldId="274"/>
            <ac:spMk id="63" creationId="{20BB36C9-34F9-4860-B79D-2972E7430B93}"/>
          </ac:spMkLst>
        </pc:spChg>
        <pc:spChg chg="add del mod">
          <ac:chgData name="HUỲNH CHÍ THẬT" userId="37cebea5-fd79-426d-91b5-caf485bc11ed" providerId="ADAL" clId="{B12AE64E-2EE8-49B6-9887-58FD790D7005}" dt="2022-03-28T15:00:29.590" v="10268" actId="21"/>
          <ac:spMkLst>
            <pc:docMk/>
            <pc:sldMk cId="2651195349" sldId="274"/>
            <ac:spMk id="64" creationId="{355F0A77-CC55-48DC-9ED3-9BE64A8CBEDB}"/>
          </ac:spMkLst>
        </pc:spChg>
        <pc:spChg chg="add del mod">
          <ac:chgData name="HUỲNH CHÍ THẬT" userId="37cebea5-fd79-426d-91b5-caf485bc11ed" providerId="ADAL" clId="{B12AE64E-2EE8-49B6-9887-58FD790D7005}" dt="2022-03-28T15:04:16.306" v="10279" actId="478"/>
          <ac:spMkLst>
            <pc:docMk/>
            <pc:sldMk cId="2651195349" sldId="274"/>
            <ac:spMk id="66" creationId="{A2C7A587-2CDC-474C-B560-954F6D20E03E}"/>
          </ac:spMkLst>
        </pc:spChg>
        <pc:spChg chg="add del mod">
          <ac:chgData name="HUỲNH CHÍ THẬT" userId="37cebea5-fd79-426d-91b5-caf485bc11ed" providerId="ADAL" clId="{B12AE64E-2EE8-49B6-9887-58FD790D7005}" dt="2022-03-28T15:00:43.806" v="10272"/>
          <ac:spMkLst>
            <pc:docMk/>
            <pc:sldMk cId="2651195349" sldId="274"/>
            <ac:spMk id="67" creationId="{F3234113-9006-4957-AF6D-DF1F641125AA}"/>
          </ac:spMkLst>
        </pc:spChg>
        <pc:spChg chg="add del mod">
          <ac:chgData name="HUỲNH CHÍ THẬT" userId="37cebea5-fd79-426d-91b5-caf485bc11ed" providerId="ADAL" clId="{B12AE64E-2EE8-49B6-9887-58FD790D7005}" dt="2022-03-28T15:04:14.051" v="10277" actId="478"/>
          <ac:spMkLst>
            <pc:docMk/>
            <pc:sldMk cId="2651195349" sldId="274"/>
            <ac:spMk id="68" creationId="{4F8B10B5-43D1-4A78-816F-64FCE9B61519}"/>
          </ac:spMkLst>
        </pc:spChg>
        <pc:spChg chg="add del mod">
          <ac:chgData name="HUỲNH CHÍ THẬT" userId="37cebea5-fd79-426d-91b5-caf485bc11ed" providerId="ADAL" clId="{B12AE64E-2EE8-49B6-9887-58FD790D7005}" dt="2022-03-28T15:04:14.051" v="10277" actId="478"/>
          <ac:spMkLst>
            <pc:docMk/>
            <pc:sldMk cId="2651195349" sldId="274"/>
            <ac:spMk id="70" creationId="{7A45D6E8-9A7A-4C7E-A701-F1B6EC88A6B1}"/>
          </ac:spMkLst>
        </pc:spChg>
        <pc:graphicFrameChg chg="add mod modGraphic">
          <ac:chgData name="HUỲNH CHÍ THẬT" userId="37cebea5-fd79-426d-91b5-caf485bc11ed" providerId="ADAL" clId="{B12AE64E-2EE8-49B6-9887-58FD790D7005}" dt="2022-03-28T14:24:21.024" v="10090" actId="122"/>
          <ac:graphicFrameMkLst>
            <pc:docMk/>
            <pc:sldMk cId="2651195349" sldId="274"/>
            <ac:graphicFrameMk id="29" creationId="{7C5D9ADB-7992-4885-A014-09F148439693}"/>
          </ac:graphicFrameMkLst>
        </pc:graphicFrameChg>
        <pc:cxnChg chg="add mod">
          <ac:chgData name="HUỲNH CHÍ THẬT" userId="37cebea5-fd79-426d-91b5-caf485bc11ed" providerId="ADAL" clId="{B12AE64E-2EE8-49B6-9887-58FD790D7005}" dt="2022-03-28T15:52:03.845" v="10769" actId="1076"/>
          <ac:cxnSpMkLst>
            <pc:docMk/>
            <pc:sldMk cId="2651195349" sldId="274"/>
            <ac:cxnSpMk id="4" creationId="{1937EA71-1A65-4187-AA39-0A56D871B23C}"/>
          </ac:cxnSpMkLst>
        </pc:cxnChg>
        <pc:cxnChg chg="add mod">
          <ac:chgData name="HUỲNH CHÍ THẬT" userId="37cebea5-fd79-426d-91b5-caf485bc11ed" providerId="ADAL" clId="{B12AE64E-2EE8-49B6-9887-58FD790D7005}" dt="2022-03-28T15:52:03.845" v="10769" actId="1076"/>
          <ac:cxnSpMkLst>
            <pc:docMk/>
            <pc:sldMk cId="2651195349" sldId="274"/>
            <ac:cxnSpMk id="5" creationId="{F1A14A7C-C55A-4705-8491-C17F68BF575A}"/>
          </ac:cxnSpMkLst>
        </pc:cxnChg>
        <pc:cxnChg chg="add mod">
          <ac:chgData name="HUỲNH CHÍ THẬT" userId="37cebea5-fd79-426d-91b5-caf485bc11ed" providerId="ADAL" clId="{B12AE64E-2EE8-49B6-9887-58FD790D7005}" dt="2022-03-28T15:52:03.845" v="10769" actId="1076"/>
          <ac:cxnSpMkLst>
            <pc:docMk/>
            <pc:sldMk cId="2651195349" sldId="274"/>
            <ac:cxnSpMk id="6" creationId="{560CAAFC-6610-41AC-9B55-A1D11A6870FD}"/>
          </ac:cxnSpMkLst>
        </pc:cxnChg>
        <pc:cxnChg chg="add mod">
          <ac:chgData name="HUỲNH CHÍ THẬT" userId="37cebea5-fd79-426d-91b5-caf485bc11ed" providerId="ADAL" clId="{B12AE64E-2EE8-49B6-9887-58FD790D7005}" dt="2022-03-28T15:52:03.845" v="10769" actId="1076"/>
          <ac:cxnSpMkLst>
            <pc:docMk/>
            <pc:sldMk cId="2651195349" sldId="274"/>
            <ac:cxnSpMk id="7" creationId="{6C6F9C24-88BB-40AA-BD38-F7376EA54DAF}"/>
          </ac:cxnSpMkLst>
        </pc:cxnChg>
        <pc:cxnChg chg="add mod">
          <ac:chgData name="HUỲNH CHÍ THẬT" userId="37cebea5-fd79-426d-91b5-caf485bc11ed" providerId="ADAL" clId="{B12AE64E-2EE8-49B6-9887-58FD790D7005}" dt="2022-03-28T15:52:03.845" v="10769" actId="1076"/>
          <ac:cxnSpMkLst>
            <pc:docMk/>
            <pc:sldMk cId="2651195349" sldId="274"/>
            <ac:cxnSpMk id="8" creationId="{7C45032E-CE38-4835-926F-8370D82F27B0}"/>
          </ac:cxnSpMkLst>
        </pc:cxnChg>
        <pc:cxnChg chg="add mod">
          <ac:chgData name="HUỲNH CHÍ THẬT" userId="37cebea5-fd79-426d-91b5-caf485bc11ed" providerId="ADAL" clId="{B12AE64E-2EE8-49B6-9887-58FD790D7005}" dt="2022-03-28T15:52:03.845" v="10769" actId="1076"/>
          <ac:cxnSpMkLst>
            <pc:docMk/>
            <pc:sldMk cId="2651195349" sldId="274"/>
            <ac:cxnSpMk id="9" creationId="{6CA052DD-FD20-436F-B99C-48B9AA35855A}"/>
          </ac:cxnSpMkLst>
        </pc:cxnChg>
        <pc:cxnChg chg="add mod">
          <ac:chgData name="HUỲNH CHÍ THẬT" userId="37cebea5-fd79-426d-91b5-caf485bc11ed" providerId="ADAL" clId="{B12AE64E-2EE8-49B6-9887-58FD790D7005}" dt="2022-03-28T15:52:03.845" v="10769" actId="1076"/>
          <ac:cxnSpMkLst>
            <pc:docMk/>
            <pc:sldMk cId="2651195349" sldId="274"/>
            <ac:cxnSpMk id="10" creationId="{8AFE2AF6-74D5-4586-8C1D-8610B3F36968}"/>
          </ac:cxnSpMkLst>
        </pc:cxnChg>
        <pc:cxnChg chg="add mod">
          <ac:chgData name="HUỲNH CHÍ THẬT" userId="37cebea5-fd79-426d-91b5-caf485bc11ed" providerId="ADAL" clId="{B12AE64E-2EE8-49B6-9887-58FD790D7005}" dt="2022-03-28T15:52:03.845" v="10769" actId="1076"/>
          <ac:cxnSpMkLst>
            <pc:docMk/>
            <pc:sldMk cId="2651195349" sldId="274"/>
            <ac:cxnSpMk id="11" creationId="{010A6CE8-8279-4695-AA52-ABE21ED8A093}"/>
          </ac:cxnSpMkLst>
        </pc:cxnChg>
        <pc:cxnChg chg="add mod">
          <ac:chgData name="HUỲNH CHÍ THẬT" userId="37cebea5-fd79-426d-91b5-caf485bc11ed" providerId="ADAL" clId="{B12AE64E-2EE8-49B6-9887-58FD790D7005}" dt="2022-03-28T15:52:03.845" v="10769" actId="1076"/>
          <ac:cxnSpMkLst>
            <pc:docMk/>
            <pc:sldMk cId="2651195349" sldId="274"/>
            <ac:cxnSpMk id="12" creationId="{A044F5B0-A88E-4B05-9894-217110C42EF2}"/>
          </ac:cxnSpMkLst>
        </pc:cxnChg>
        <pc:cxnChg chg="add mod">
          <ac:chgData name="HUỲNH CHÍ THẬT" userId="37cebea5-fd79-426d-91b5-caf485bc11ed" providerId="ADAL" clId="{B12AE64E-2EE8-49B6-9887-58FD790D7005}" dt="2022-03-28T14:57:56.393" v="10251" actId="571"/>
          <ac:cxnSpMkLst>
            <pc:docMk/>
            <pc:sldMk cId="2651195349" sldId="274"/>
            <ac:cxnSpMk id="39" creationId="{7789BD87-1905-49DA-96F0-B34DB29667E0}"/>
          </ac:cxnSpMkLst>
        </pc:cxnChg>
        <pc:cxnChg chg="add del mod">
          <ac:chgData name="HUỲNH CHÍ THẬT" userId="37cebea5-fd79-426d-91b5-caf485bc11ed" providerId="ADAL" clId="{B12AE64E-2EE8-49B6-9887-58FD790D7005}" dt="2022-03-28T15:04:14.051" v="10277" actId="478"/>
          <ac:cxnSpMkLst>
            <pc:docMk/>
            <pc:sldMk cId="2651195349" sldId="274"/>
            <ac:cxnSpMk id="40" creationId="{5278BD18-A588-4FB6-9657-9C9D3FBF4753}"/>
          </ac:cxnSpMkLst>
        </pc:cxnChg>
        <pc:cxnChg chg="add del">
          <ac:chgData name="HUỲNH CHÍ THẬT" userId="37cebea5-fd79-426d-91b5-caf485bc11ed" providerId="ADAL" clId="{B12AE64E-2EE8-49B6-9887-58FD790D7005}" dt="2022-03-28T14:58:41.480" v="10257" actId="478"/>
          <ac:cxnSpMkLst>
            <pc:docMk/>
            <pc:sldMk cId="2651195349" sldId="274"/>
            <ac:cxnSpMk id="44" creationId="{A4ABF96C-AC9C-4AE6-9E59-E010945D4A8C}"/>
          </ac:cxnSpMkLst>
        </pc:cxnChg>
        <pc:cxnChg chg="add del mod">
          <ac:chgData name="HUỲNH CHÍ THẬT" userId="37cebea5-fd79-426d-91b5-caf485bc11ed" providerId="ADAL" clId="{B12AE64E-2EE8-49B6-9887-58FD790D7005}" dt="2022-03-28T15:04:14.051" v="10277" actId="478"/>
          <ac:cxnSpMkLst>
            <pc:docMk/>
            <pc:sldMk cId="2651195349" sldId="274"/>
            <ac:cxnSpMk id="45" creationId="{B9195359-6FFD-4B99-A09D-2E1ED29825CE}"/>
          </ac:cxnSpMkLst>
        </pc:cxnChg>
        <pc:cxnChg chg="add del mod">
          <ac:chgData name="HUỲNH CHÍ THẬT" userId="37cebea5-fd79-426d-91b5-caf485bc11ed" providerId="ADAL" clId="{B12AE64E-2EE8-49B6-9887-58FD790D7005}" dt="2022-03-28T14:59:51.123" v="10261" actId="21"/>
          <ac:cxnSpMkLst>
            <pc:docMk/>
            <pc:sldMk cId="2651195349" sldId="274"/>
            <ac:cxnSpMk id="49" creationId="{F96A405A-AD12-411C-92D1-AC103648002C}"/>
          </ac:cxnSpMkLst>
        </pc:cxnChg>
        <pc:cxnChg chg="add del mod">
          <ac:chgData name="HUỲNH CHÍ THẬT" userId="37cebea5-fd79-426d-91b5-caf485bc11ed" providerId="ADAL" clId="{B12AE64E-2EE8-49B6-9887-58FD790D7005}" dt="2022-03-28T15:04:14.051" v="10277" actId="478"/>
          <ac:cxnSpMkLst>
            <pc:docMk/>
            <pc:sldMk cId="2651195349" sldId="274"/>
            <ac:cxnSpMk id="53" creationId="{DAC368D6-C284-4351-8116-433A6010211A}"/>
          </ac:cxnSpMkLst>
        </pc:cxnChg>
        <pc:cxnChg chg="add mod">
          <ac:chgData name="HUỲNH CHÍ THẬT" userId="37cebea5-fd79-426d-91b5-caf485bc11ed" providerId="ADAL" clId="{B12AE64E-2EE8-49B6-9887-58FD790D7005}" dt="2022-03-28T15:00:08.840" v="10264" actId="571"/>
          <ac:cxnSpMkLst>
            <pc:docMk/>
            <pc:sldMk cId="2651195349" sldId="274"/>
            <ac:cxnSpMk id="55" creationId="{05145F61-0BC5-4812-BE34-502EAA361DC4}"/>
          </ac:cxnSpMkLst>
        </pc:cxnChg>
        <pc:cxnChg chg="add del mod">
          <ac:chgData name="HUỲNH CHÍ THẬT" userId="37cebea5-fd79-426d-91b5-caf485bc11ed" providerId="ADAL" clId="{B12AE64E-2EE8-49B6-9887-58FD790D7005}" dt="2022-03-28T15:04:14.051" v="10277" actId="478"/>
          <ac:cxnSpMkLst>
            <pc:docMk/>
            <pc:sldMk cId="2651195349" sldId="274"/>
            <ac:cxnSpMk id="59" creationId="{ECA14139-ECB7-4C07-919D-08CC659CF1C1}"/>
          </ac:cxnSpMkLst>
        </pc:cxnChg>
        <pc:cxnChg chg="add del mod">
          <ac:chgData name="HUỲNH CHÍ THẬT" userId="37cebea5-fd79-426d-91b5-caf485bc11ed" providerId="ADAL" clId="{B12AE64E-2EE8-49B6-9887-58FD790D7005}" dt="2022-03-28T15:04:14.051" v="10277" actId="478"/>
          <ac:cxnSpMkLst>
            <pc:docMk/>
            <pc:sldMk cId="2651195349" sldId="274"/>
            <ac:cxnSpMk id="65" creationId="{D888A855-7A2A-4708-AAD9-1FBDEDE2C4DF}"/>
          </ac:cxnSpMkLst>
        </pc:cxnChg>
        <pc:cxnChg chg="add del mod">
          <ac:chgData name="HUỲNH CHÍ THẬT" userId="37cebea5-fd79-426d-91b5-caf485bc11ed" providerId="ADAL" clId="{B12AE64E-2EE8-49B6-9887-58FD790D7005}" dt="2022-03-28T15:04:14.051" v="10277" actId="478"/>
          <ac:cxnSpMkLst>
            <pc:docMk/>
            <pc:sldMk cId="2651195349" sldId="274"/>
            <ac:cxnSpMk id="69" creationId="{C473C946-191A-4FA6-9926-1D314D93D9B9}"/>
          </ac:cxnSpMkLst>
        </pc:cxnChg>
      </pc:sldChg>
      <pc:sldChg chg="addSp modSp add del mod">
        <pc:chgData name="HUỲNH CHÍ THẬT" userId="37cebea5-fd79-426d-91b5-caf485bc11ed" providerId="ADAL" clId="{B12AE64E-2EE8-49B6-9887-58FD790D7005}" dt="2022-03-28T14:30:54.689" v="10133" actId="47"/>
        <pc:sldMkLst>
          <pc:docMk/>
          <pc:sldMk cId="1818558886" sldId="275"/>
        </pc:sldMkLst>
        <pc:spChg chg="mod">
          <ac:chgData name="HUỲNH CHÍ THẬT" userId="37cebea5-fd79-426d-91b5-caf485bc11ed" providerId="ADAL" clId="{B12AE64E-2EE8-49B6-9887-58FD790D7005}" dt="2022-03-28T14:25:36.728" v="10100" actId="404"/>
          <ac:spMkLst>
            <pc:docMk/>
            <pc:sldMk cId="1818558886" sldId="275"/>
            <ac:spMk id="3" creationId="{5CCB258E-D78D-46B0-B51B-9F33FFAF21E2}"/>
          </ac:spMkLst>
        </pc:spChg>
        <pc:spChg chg="add mod">
          <ac:chgData name="HUỲNH CHÍ THẬT" userId="37cebea5-fd79-426d-91b5-caf485bc11ed" providerId="ADAL" clId="{B12AE64E-2EE8-49B6-9887-58FD790D7005}" dt="2022-03-28T14:26:44.253" v="10115" actId="1076"/>
          <ac:spMkLst>
            <pc:docMk/>
            <pc:sldMk cId="1818558886" sldId="275"/>
            <ac:spMk id="27" creationId="{CEAAF2D0-5A92-4501-A24E-722B910C899E}"/>
          </ac:spMkLst>
        </pc:spChg>
        <pc:spChg chg="add mod">
          <ac:chgData name="HUỲNH CHÍ THẬT" userId="37cebea5-fd79-426d-91b5-caf485bc11ed" providerId="ADAL" clId="{B12AE64E-2EE8-49B6-9887-58FD790D7005}" dt="2022-03-28T14:26:42.372" v="10114" actId="1076"/>
          <ac:spMkLst>
            <pc:docMk/>
            <pc:sldMk cId="1818558886" sldId="275"/>
            <ac:spMk id="30" creationId="{E2C8CB18-CB4F-46A9-95BC-47A5AAC973D7}"/>
          </ac:spMkLst>
        </pc:spChg>
      </pc:sldChg>
      <pc:sldChg chg="addSp delSp modSp add mod modTransition modAnim">
        <pc:chgData name="HUỲNH CHÍ THẬT" userId="37cebea5-fd79-426d-91b5-caf485bc11ed" providerId="ADAL" clId="{B12AE64E-2EE8-49B6-9887-58FD790D7005}" dt="2022-03-28T16:03:32.799" v="10820"/>
        <pc:sldMkLst>
          <pc:docMk/>
          <pc:sldMk cId="2173501706" sldId="275"/>
        </pc:sldMkLst>
        <pc:spChg chg="mod">
          <ac:chgData name="HUỲNH CHÍ THẬT" userId="37cebea5-fd79-426d-91b5-caf485bc11ed" providerId="ADAL" clId="{B12AE64E-2EE8-49B6-9887-58FD790D7005}" dt="2022-03-28T15:51:45.152" v="10768" actId="20577"/>
          <ac:spMkLst>
            <pc:docMk/>
            <pc:sldMk cId="2173501706" sldId="275"/>
            <ac:spMk id="3" creationId="{5CCB258E-D78D-46B0-B51B-9F33FFAF21E2}"/>
          </ac:spMkLst>
        </pc:spChg>
        <pc:spChg chg="mod">
          <ac:chgData name="HUỲNH CHÍ THẬT" userId="37cebea5-fd79-426d-91b5-caf485bc11ed" providerId="ADAL" clId="{B12AE64E-2EE8-49B6-9887-58FD790D7005}" dt="2022-03-28T15:30:00.035" v="10353" actId="1076"/>
          <ac:spMkLst>
            <pc:docMk/>
            <pc:sldMk cId="2173501706" sldId="275"/>
            <ac:spMk id="17" creationId="{02A94588-4A26-4199-9194-3793E663C8E6}"/>
          </ac:spMkLst>
        </pc:spChg>
        <pc:spChg chg="del">
          <ac:chgData name="HUỲNH CHÍ THẬT" userId="37cebea5-fd79-426d-91b5-caf485bc11ed" providerId="ADAL" clId="{B12AE64E-2EE8-49B6-9887-58FD790D7005}" dt="2022-03-28T15:40:46.724" v="10402" actId="478"/>
          <ac:spMkLst>
            <pc:docMk/>
            <pc:sldMk cId="2173501706" sldId="275"/>
            <ac:spMk id="36" creationId="{5DF2F46F-0B78-4A34-9F53-3E64DC7E1889}"/>
          </ac:spMkLst>
        </pc:spChg>
        <pc:spChg chg="del">
          <ac:chgData name="HUỲNH CHÍ THẬT" userId="37cebea5-fd79-426d-91b5-caf485bc11ed" providerId="ADAL" clId="{B12AE64E-2EE8-49B6-9887-58FD790D7005}" dt="2022-03-28T15:40:47.254" v="10403" actId="478"/>
          <ac:spMkLst>
            <pc:docMk/>
            <pc:sldMk cId="2173501706" sldId="275"/>
            <ac:spMk id="37" creationId="{86BB5B27-3133-42DB-A66B-E4C38297699D}"/>
          </ac:spMkLst>
        </pc:spChg>
        <pc:spChg chg="del">
          <ac:chgData name="HUỲNH CHÍ THẬT" userId="37cebea5-fd79-426d-91b5-caf485bc11ed" providerId="ADAL" clId="{B12AE64E-2EE8-49B6-9887-58FD790D7005}" dt="2022-03-28T15:40:47.867" v="10404" actId="478"/>
          <ac:spMkLst>
            <pc:docMk/>
            <pc:sldMk cId="2173501706" sldId="275"/>
            <ac:spMk id="38" creationId="{1BB855BE-26EF-400F-8BB8-612B06B48BFF}"/>
          </ac:spMkLst>
        </pc:spChg>
        <pc:spChg chg="add mod">
          <ac:chgData name="HUỲNH CHÍ THẬT" userId="37cebea5-fd79-426d-91b5-caf485bc11ed" providerId="ADAL" clId="{B12AE64E-2EE8-49B6-9887-58FD790D7005}" dt="2022-03-28T15:41:25.965" v="10414" actId="1076"/>
          <ac:spMkLst>
            <pc:docMk/>
            <pc:sldMk cId="2173501706" sldId="275"/>
            <ac:spMk id="57" creationId="{1F5ADF39-0C55-4F1C-8F36-4335486ADD48}"/>
          </ac:spMkLst>
        </pc:spChg>
        <pc:spChg chg="add mod">
          <ac:chgData name="HUỲNH CHÍ THẬT" userId="37cebea5-fd79-426d-91b5-caf485bc11ed" providerId="ADAL" clId="{B12AE64E-2EE8-49B6-9887-58FD790D7005}" dt="2022-03-28T15:41:28.998" v="10415" actId="571"/>
          <ac:spMkLst>
            <pc:docMk/>
            <pc:sldMk cId="2173501706" sldId="275"/>
            <ac:spMk id="67" creationId="{C3172F03-F37F-456C-91B6-B44BC6C2A0F5}"/>
          </ac:spMkLst>
        </pc:spChg>
        <pc:spChg chg="add mod">
          <ac:chgData name="HUỲNH CHÍ THẬT" userId="37cebea5-fd79-426d-91b5-caf485bc11ed" providerId="ADAL" clId="{B12AE64E-2EE8-49B6-9887-58FD790D7005}" dt="2022-03-28T15:41:32.966" v="10416" actId="571"/>
          <ac:spMkLst>
            <pc:docMk/>
            <pc:sldMk cId="2173501706" sldId="275"/>
            <ac:spMk id="71" creationId="{A392CE47-B9B0-43C0-A228-7F2B7D424D91}"/>
          </ac:spMkLst>
        </pc:spChg>
        <pc:spChg chg="add mod">
          <ac:chgData name="HUỲNH CHÍ THẬT" userId="37cebea5-fd79-426d-91b5-caf485bc11ed" providerId="ADAL" clId="{B12AE64E-2EE8-49B6-9887-58FD790D7005}" dt="2022-03-28T15:41:35.094" v="10417" actId="571"/>
          <ac:spMkLst>
            <pc:docMk/>
            <pc:sldMk cId="2173501706" sldId="275"/>
            <ac:spMk id="72" creationId="{EA65EC51-C4D9-4281-A40B-9FB6F310AE16}"/>
          </ac:spMkLst>
        </pc:spChg>
        <pc:spChg chg="add mod">
          <ac:chgData name="HUỲNH CHÍ THẬT" userId="37cebea5-fd79-426d-91b5-caf485bc11ed" providerId="ADAL" clId="{B12AE64E-2EE8-49B6-9887-58FD790D7005}" dt="2022-03-28T15:42:21.458" v="10494" actId="20577"/>
          <ac:spMkLst>
            <pc:docMk/>
            <pc:sldMk cId="2173501706" sldId="275"/>
            <ac:spMk id="73" creationId="{05243499-3A32-4431-9E85-959455BDF594}"/>
          </ac:spMkLst>
        </pc:spChg>
        <pc:spChg chg="add mod">
          <ac:chgData name="HUỲNH CHÍ THẬT" userId="37cebea5-fd79-426d-91b5-caf485bc11ed" providerId="ADAL" clId="{B12AE64E-2EE8-49B6-9887-58FD790D7005}" dt="2022-03-28T15:42:36.856" v="10497" actId="571"/>
          <ac:spMkLst>
            <pc:docMk/>
            <pc:sldMk cId="2173501706" sldId="275"/>
            <ac:spMk id="74" creationId="{420587ED-7991-4AB8-BB3C-6A493D60FCBC}"/>
          </ac:spMkLst>
        </pc:spChg>
        <pc:spChg chg="add mod">
          <ac:chgData name="HUỲNH CHÍ THẬT" userId="37cebea5-fd79-426d-91b5-caf485bc11ed" providerId="ADAL" clId="{B12AE64E-2EE8-49B6-9887-58FD790D7005}" dt="2022-03-28T15:42:36.856" v="10497" actId="571"/>
          <ac:spMkLst>
            <pc:docMk/>
            <pc:sldMk cId="2173501706" sldId="275"/>
            <ac:spMk id="75" creationId="{4370E7B5-E33C-4713-B2B6-DFC20AA5DA3B}"/>
          </ac:spMkLst>
        </pc:spChg>
        <pc:spChg chg="add mod">
          <ac:chgData name="HUỲNH CHÍ THẬT" userId="37cebea5-fd79-426d-91b5-caf485bc11ed" providerId="ADAL" clId="{B12AE64E-2EE8-49B6-9887-58FD790D7005}" dt="2022-03-28T15:42:39.973" v="10498" actId="571"/>
          <ac:spMkLst>
            <pc:docMk/>
            <pc:sldMk cId="2173501706" sldId="275"/>
            <ac:spMk id="76" creationId="{453F7E1D-41B6-4CF2-9D50-DFF8E9522D4A}"/>
          </ac:spMkLst>
        </pc:spChg>
        <pc:spChg chg="add mod">
          <ac:chgData name="HUỲNH CHÍ THẬT" userId="37cebea5-fd79-426d-91b5-caf485bc11ed" providerId="ADAL" clId="{B12AE64E-2EE8-49B6-9887-58FD790D7005}" dt="2022-03-28T15:50:20.068" v="10672" actId="1076"/>
          <ac:spMkLst>
            <pc:docMk/>
            <pc:sldMk cId="2173501706" sldId="275"/>
            <ac:spMk id="77" creationId="{F5D5968D-81AC-4E6A-A4D4-61304156B276}"/>
          </ac:spMkLst>
        </pc:spChg>
        <pc:cxnChg chg="mod">
          <ac:chgData name="HUỲNH CHÍ THẬT" userId="37cebea5-fd79-426d-91b5-caf485bc11ed" providerId="ADAL" clId="{B12AE64E-2EE8-49B6-9887-58FD790D7005}" dt="2022-03-28T15:28:53.990" v="10347" actId="1076"/>
          <ac:cxnSpMkLst>
            <pc:docMk/>
            <pc:sldMk cId="2173501706" sldId="275"/>
            <ac:cxnSpMk id="40" creationId="{5278BD18-A588-4FB6-9657-9C9D3FBF4753}"/>
          </ac:cxnSpMkLst>
        </pc:cxnChg>
      </pc:sldChg>
      <pc:sldChg chg="add del modAnim">
        <pc:chgData name="HUỲNH CHÍ THẬT" userId="37cebea5-fd79-426d-91b5-caf485bc11ed" providerId="ADAL" clId="{B12AE64E-2EE8-49B6-9887-58FD790D7005}" dt="2022-03-28T15:54:59.678" v="10780" actId="47"/>
        <pc:sldMkLst>
          <pc:docMk/>
          <pc:sldMk cId="251811606" sldId="276"/>
        </pc:sldMkLst>
      </pc:sldChg>
      <pc:sldChg chg="add modTransition modAnim">
        <pc:chgData name="HUỲNH CHÍ THẬT" userId="37cebea5-fd79-426d-91b5-caf485bc11ed" providerId="ADAL" clId="{B12AE64E-2EE8-49B6-9887-58FD790D7005}" dt="2022-03-28T16:09:54.328" v="10825"/>
        <pc:sldMkLst>
          <pc:docMk/>
          <pc:sldMk cId="1721334016" sldId="276"/>
        </pc:sldMkLst>
      </pc:sldChg>
      <pc:sldChg chg="modSp add mod modTransition">
        <pc:chgData name="HUỲNH CHÍ THẬT" userId="37cebea5-fd79-426d-91b5-caf485bc11ed" providerId="ADAL" clId="{B12AE64E-2EE8-49B6-9887-58FD790D7005}" dt="2022-04-09T08:41:44.850" v="10838" actId="20577"/>
        <pc:sldMkLst>
          <pc:docMk/>
          <pc:sldMk cId="369177700" sldId="277"/>
        </pc:sldMkLst>
        <pc:spChg chg="mod">
          <ac:chgData name="HUỲNH CHÍ THẬT" userId="37cebea5-fd79-426d-91b5-caf485bc11ed" providerId="ADAL" clId="{B12AE64E-2EE8-49B6-9887-58FD790D7005}" dt="2022-04-09T08:41:44.850" v="10838" actId="20577"/>
          <ac:spMkLst>
            <pc:docMk/>
            <pc:sldMk cId="369177700" sldId="277"/>
            <ac:spMk id="3" creationId="{5CCB258E-D78D-46B0-B51B-9F33FFAF21E2}"/>
          </ac:spMkLst>
        </pc:spChg>
      </pc:sldChg>
      <pc:sldMasterChg chg="del delSldLayout">
        <pc:chgData name="HUỲNH CHÍ THẬT" userId="37cebea5-fd79-426d-91b5-caf485bc11ed" providerId="ADAL" clId="{B12AE64E-2EE8-49B6-9887-58FD790D7005}" dt="2022-03-28T10:06:34.561" v="167" actId="26606"/>
        <pc:sldMasterMkLst>
          <pc:docMk/>
          <pc:sldMasterMk cId="1412040410" sldId="2147483648"/>
        </pc:sldMasterMkLst>
        <pc:sldLayoutChg chg="del">
          <pc:chgData name="HUỲNH CHÍ THẬT" userId="37cebea5-fd79-426d-91b5-caf485bc11ed" providerId="ADAL" clId="{B12AE64E-2EE8-49B6-9887-58FD790D7005}" dt="2022-03-28T10:06:34.561" v="167" actId="26606"/>
          <pc:sldLayoutMkLst>
            <pc:docMk/>
            <pc:sldMasterMk cId="1412040410" sldId="2147483648"/>
            <pc:sldLayoutMk cId="1428796001" sldId="2147483649"/>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755318605" sldId="2147483650"/>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954396241" sldId="2147483651"/>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821577725" sldId="2147483652"/>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098091448" sldId="2147483653"/>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43430168" sldId="2147483654"/>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2036807590" sldId="2147483655"/>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12822936" sldId="2147483656"/>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101774145" sldId="2147483657"/>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843444121" sldId="2147483658"/>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258803168" sldId="2147483659"/>
          </pc:sldLayoutMkLst>
        </pc:sldLayoutChg>
      </pc:sldMasterChg>
      <pc:sldMasterChg chg="add modTransition addSldLayout modSldLayout">
        <pc:chgData name="HUỲNH CHÍ THẬT" userId="37cebea5-fd79-426d-91b5-caf485bc11ed" providerId="ADAL" clId="{B12AE64E-2EE8-49B6-9887-58FD790D7005}" dt="2022-03-28T15:56:21.388" v="10792"/>
        <pc:sldMasterMkLst>
          <pc:docMk/>
          <pc:sldMasterMk cId="1920077282" sldId="2147483673"/>
        </pc:sldMasterMkLst>
        <pc:sldLayoutChg chg="add modTransition">
          <pc:chgData name="HUỲNH CHÍ THẬT" userId="37cebea5-fd79-426d-91b5-caf485bc11ed" providerId="ADAL" clId="{B12AE64E-2EE8-49B6-9887-58FD790D7005}" dt="2022-03-28T15:56:21.388" v="10792"/>
          <pc:sldLayoutMkLst>
            <pc:docMk/>
            <pc:sldMasterMk cId="1920077282" sldId="2147483673"/>
            <pc:sldLayoutMk cId="4240367031" sldId="2147483662"/>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30283072" sldId="2147483663"/>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1202969363" sldId="2147483664"/>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821600827" sldId="2147483665"/>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015966087" sldId="2147483666"/>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44881785" sldId="2147483667"/>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628028428" sldId="2147483668"/>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38670090" sldId="2147483669"/>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93894685" sldId="2147483670"/>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264767684" sldId="2147483671"/>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57853442" sldId="2147483672"/>
          </pc:sldLayoutMkLst>
        </pc:sldLayoutChg>
      </pc:sldMasterChg>
    </pc:docChg>
  </pc:docChgLst>
  <pc:docChgLst>
    <pc:chgData name="HUỲNH CHÍ THẬT" userId="37cebea5-fd79-426d-91b5-caf485bc11ed" providerId="ADAL" clId="{3668989F-C367-4BE5-9179-FFB0D41E1E88}"/>
    <pc:docChg chg="undo redo custSel addSld modSld sldOrd">
      <pc:chgData name="HUỲNH CHÍ THẬT" userId="37cebea5-fd79-426d-91b5-caf485bc11ed" providerId="ADAL" clId="{3668989F-C367-4BE5-9179-FFB0D41E1E88}" dt="2022-04-12T07:40:21.746" v="146" actId="12"/>
      <pc:docMkLst>
        <pc:docMk/>
      </pc:docMkLst>
      <pc:sldChg chg="modSp mod">
        <pc:chgData name="HUỲNH CHÍ THẬT" userId="37cebea5-fd79-426d-91b5-caf485bc11ed" providerId="ADAL" clId="{3668989F-C367-4BE5-9179-FFB0D41E1E88}" dt="2022-04-12T07:33:23.726" v="78" actId="113"/>
        <pc:sldMkLst>
          <pc:docMk/>
          <pc:sldMk cId="1781503925" sldId="258"/>
        </pc:sldMkLst>
        <pc:spChg chg="mod">
          <ac:chgData name="HUỲNH CHÍ THẬT" userId="37cebea5-fd79-426d-91b5-caf485bc11ed" providerId="ADAL" clId="{3668989F-C367-4BE5-9179-FFB0D41E1E88}" dt="2022-04-12T07:33:23.726" v="78" actId="113"/>
          <ac:spMkLst>
            <pc:docMk/>
            <pc:sldMk cId="1781503925" sldId="258"/>
            <ac:spMk id="2" creationId="{FBE8ED2F-2193-4BBB-990C-EF2944627ED1}"/>
          </ac:spMkLst>
        </pc:spChg>
      </pc:sldChg>
      <pc:sldChg chg="modSp mod">
        <pc:chgData name="HUỲNH CHÍ THẬT" userId="37cebea5-fd79-426d-91b5-caf485bc11ed" providerId="ADAL" clId="{3668989F-C367-4BE5-9179-FFB0D41E1E88}" dt="2022-04-12T07:30:19.539" v="46" actId="20577"/>
        <pc:sldMkLst>
          <pc:docMk/>
          <pc:sldMk cId="3141843037" sldId="262"/>
        </pc:sldMkLst>
        <pc:spChg chg="mod">
          <ac:chgData name="HUỲNH CHÍ THẬT" userId="37cebea5-fd79-426d-91b5-caf485bc11ed" providerId="ADAL" clId="{3668989F-C367-4BE5-9179-FFB0D41E1E88}" dt="2022-04-12T07:30:19.539" v="46" actId="20577"/>
          <ac:spMkLst>
            <pc:docMk/>
            <pc:sldMk cId="3141843037" sldId="262"/>
            <ac:spMk id="3" creationId="{6FE84218-2B06-43F9-889E-611DA3CDAAFB}"/>
          </ac:spMkLst>
        </pc:spChg>
      </pc:sldChg>
      <pc:sldChg chg="modSp mod">
        <pc:chgData name="HUỲNH CHÍ THẬT" userId="37cebea5-fd79-426d-91b5-caf485bc11ed" providerId="ADAL" clId="{3668989F-C367-4BE5-9179-FFB0D41E1E88}" dt="2022-04-12T07:30:34.505" v="50" actId="20577"/>
        <pc:sldMkLst>
          <pc:docMk/>
          <pc:sldMk cId="3983510795" sldId="264"/>
        </pc:sldMkLst>
        <pc:spChg chg="mod">
          <ac:chgData name="HUỲNH CHÍ THẬT" userId="37cebea5-fd79-426d-91b5-caf485bc11ed" providerId="ADAL" clId="{3668989F-C367-4BE5-9179-FFB0D41E1E88}" dt="2022-04-12T07:30:34.505" v="50" actId="20577"/>
          <ac:spMkLst>
            <pc:docMk/>
            <pc:sldMk cId="3983510795" sldId="264"/>
            <ac:spMk id="3" creationId="{6FE84218-2B06-43F9-889E-611DA3CDAAFB}"/>
          </ac:spMkLst>
        </pc:spChg>
      </pc:sldChg>
      <pc:sldChg chg="addSp delSp modSp mod addAnim delAnim">
        <pc:chgData name="HUỲNH CHÍ THẬT" userId="37cebea5-fd79-426d-91b5-caf485bc11ed" providerId="ADAL" clId="{3668989F-C367-4BE5-9179-FFB0D41E1E88}" dt="2022-04-12T07:23:38.540" v="9" actId="478"/>
        <pc:sldMkLst>
          <pc:docMk/>
          <pc:sldMk cId="2607383506" sldId="270"/>
        </pc:sldMkLst>
        <pc:spChg chg="mod">
          <ac:chgData name="HUỲNH CHÍ THẬT" userId="37cebea5-fd79-426d-91b5-caf485bc11ed" providerId="ADAL" clId="{3668989F-C367-4BE5-9179-FFB0D41E1E88}" dt="2022-04-12T07:23:36.523" v="8"/>
          <ac:spMkLst>
            <pc:docMk/>
            <pc:sldMk cId="2607383506" sldId="270"/>
            <ac:spMk id="3" creationId="{735A2AAC-B8D1-4BB0-9280-497653D0BE0D}"/>
          </ac:spMkLst>
        </pc:spChg>
        <pc:picChg chg="add del">
          <ac:chgData name="HUỲNH CHÍ THẬT" userId="37cebea5-fd79-426d-91b5-caf485bc11ed" providerId="ADAL" clId="{3668989F-C367-4BE5-9179-FFB0D41E1E88}" dt="2022-04-12T07:23:34.726" v="6" actId="478"/>
          <ac:picMkLst>
            <pc:docMk/>
            <pc:sldMk cId="2607383506" sldId="270"/>
            <ac:picMk id="17" creationId="{A44CF53C-557F-4606-9FE9-A0C5130E049F}"/>
          </ac:picMkLst>
        </pc:picChg>
        <pc:picChg chg="add del">
          <ac:chgData name="HUỲNH CHÍ THẬT" userId="37cebea5-fd79-426d-91b5-caf485bc11ed" providerId="ADAL" clId="{3668989F-C367-4BE5-9179-FFB0D41E1E88}" dt="2022-04-12T07:23:38.540" v="9" actId="478"/>
          <ac:picMkLst>
            <pc:docMk/>
            <pc:sldMk cId="2607383506" sldId="270"/>
            <ac:picMk id="19" creationId="{6E1A7E0C-0028-45A6-8311-88C3CCABA2AC}"/>
          </ac:picMkLst>
        </pc:picChg>
      </pc:sldChg>
      <pc:sldChg chg="modSp mod">
        <pc:chgData name="HUỲNH CHÍ THẬT" userId="37cebea5-fd79-426d-91b5-caf485bc11ed" providerId="ADAL" clId="{3668989F-C367-4BE5-9179-FFB0D41E1E88}" dt="2022-04-12T07:28:28.531" v="29" actId="1076"/>
        <pc:sldMkLst>
          <pc:docMk/>
          <pc:sldMk cId="2759722921" sldId="278"/>
        </pc:sldMkLst>
        <pc:spChg chg="mod">
          <ac:chgData name="HUỲNH CHÍ THẬT" userId="37cebea5-fd79-426d-91b5-caf485bc11ed" providerId="ADAL" clId="{3668989F-C367-4BE5-9179-FFB0D41E1E88}" dt="2022-04-12T07:28:25.351" v="26" actId="20577"/>
          <ac:spMkLst>
            <pc:docMk/>
            <pc:sldMk cId="2759722921" sldId="278"/>
            <ac:spMk id="2" creationId="{0F217874-F2AF-4618-8D66-EEFFE7C17544}"/>
          </ac:spMkLst>
        </pc:spChg>
        <pc:spChg chg="mod">
          <ac:chgData name="HUỲNH CHÍ THẬT" userId="37cebea5-fd79-426d-91b5-caf485bc11ed" providerId="ADAL" clId="{3668989F-C367-4BE5-9179-FFB0D41E1E88}" dt="2022-04-12T07:28:28.531" v="29" actId="1076"/>
          <ac:spMkLst>
            <pc:docMk/>
            <pc:sldMk cId="2759722921" sldId="278"/>
            <ac:spMk id="3" creationId="{8BF29C5F-6D98-4C59-98C9-5A0294C3BFAA}"/>
          </ac:spMkLst>
        </pc:spChg>
      </pc:sldChg>
      <pc:sldChg chg="modSp mod">
        <pc:chgData name="HUỲNH CHÍ THẬT" userId="37cebea5-fd79-426d-91b5-caf485bc11ed" providerId="ADAL" clId="{3668989F-C367-4BE5-9179-FFB0D41E1E88}" dt="2022-04-12T07:28:38.515" v="31" actId="255"/>
        <pc:sldMkLst>
          <pc:docMk/>
          <pc:sldMk cId="1545737131" sldId="279"/>
        </pc:sldMkLst>
        <pc:spChg chg="mod">
          <ac:chgData name="HUỲNH CHÍ THẬT" userId="37cebea5-fd79-426d-91b5-caf485bc11ed" providerId="ADAL" clId="{3668989F-C367-4BE5-9179-FFB0D41E1E88}" dt="2022-04-12T07:28:38.515" v="31" actId="255"/>
          <ac:spMkLst>
            <pc:docMk/>
            <pc:sldMk cId="1545737131" sldId="279"/>
            <ac:spMk id="2" creationId="{D5AF4BE2-740E-4E92-8DDE-256CC9F9EE0A}"/>
          </ac:spMkLst>
        </pc:spChg>
      </pc:sldChg>
      <pc:sldChg chg="modSp mod">
        <pc:chgData name="HUỲNH CHÍ THẬT" userId="37cebea5-fd79-426d-91b5-caf485bc11ed" providerId="ADAL" clId="{3668989F-C367-4BE5-9179-FFB0D41E1E88}" dt="2022-04-12T07:37:37.244" v="129" actId="123"/>
        <pc:sldMkLst>
          <pc:docMk/>
          <pc:sldMk cId="2692205288" sldId="280"/>
        </pc:sldMkLst>
        <pc:spChg chg="mod">
          <ac:chgData name="HUỲNH CHÍ THẬT" userId="37cebea5-fd79-426d-91b5-caf485bc11ed" providerId="ADAL" clId="{3668989F-C367-4BE5-9179-FFB0D41E1E88}" dt="2022-04-12T07:29:05.675" v="38" actId="255"/>
          <ac:spMkLst>
            <pc:docMk/>
            <pc:sldMk cId="2692205288" sldId="280"/>
            <ac:spMk id="2" creationId="{357C3D03-25D1-416E-99C9-0D1F0F89E823}"/>
          </ac:spMkLst>
        </pc:spChg>
        <pc:spChg chg="mod">
          <ac:chgData name="HUỲNH CHÍ THẬT" userId="37cebea5-fd79-426d-91b5-caf485bc11ed" providerId="ADAL" clId="{3668989F-C367-4BE5-9179-FFB0D41E1E88}" dt="2022-04-12T07:37:37.244" v="129" actId="123"/>
          <ac:spMkLst>
            <pc:docMk/>
            <pc:sldMk cId="2692205288" sldId="280"/>
            <ac:spMk id="3" creationId="{A924D398-7801-4467-8EB9-203D0C918D1B}"/>
          </ac:spMkLst>
        </pc:spChg>
      </pc:sldChg>
      <pc:sldChg chg="modSp mod">
        <pc:chgData name="HUỲNH CHÍ THẬT" userId="37cebea5-fd79-426d-91b5-caf485bc11ed" providerId="ADAL" clId="{3668989F-C367-4BE5-9179-FFB0D41E1E88}" dt="2022-04-12T07:37:42.191" v="130" actId="123"/>
        <pc:sldMkLst>
          <pc:docMk/>
          <pc:sldMk cId="884040689" sldId="281"/>
        </pc:sldMkLst>
        <pc:spChg chg="mod">
          <ac:chgData name="HUỲNH CHÍ THẬT" userId="37cebea5-fd79-426d-91b5-caf485bc11ed" providerId="ADAL" clId="{3668989F-C367-4BE5-9179-FFB0D41E1E88}" dt="2022-04-12T07:29:17.845" v="40" actId="255"/>
          <ac:spMkLst>
            <pc:docMk/>
            <pc:sldMk cId="884040689" sldId="281"/>
            <ac:spMk id="2" creationId="{57D36075-1BB0-4184-9DD6-B858F44DDAA9}"/>
          </ac:spMkLst>
        </pc:spChg>
        <pc:spChg chg="mod">
          <ac:chgData name="HUỲNH CHÍ THẬT" userId="37cebea5-fd79-426d-91b5-caf485bc11ed" providerId="ADAL" clId="{3668989F-C367-4BE5-9179-FFB0D41E1E88}" dt="2022-04-12T07:37:42.191" v="130" actId="123"/>
          <ac:spMkLst>
            <pc:docMk/>
            <pc:sldMk cId="884040689" sldId="281"/>
            <ac:spMk id="3" creationId="{FDB0D258-A0FA-4849-B83D-DB0564EC2182}"/>
          </ac:spMkLst>
        </pc:spChg>
      </pc:sldChg>
      <pc:sldChg chg="modSp mod ord">
        <pc:chgData name="HUỲNH CHÍ THẬT" userId="37cebea5-fd79-426d-91b5-caf485bc11ed" providerId="ADAL" clId="{3668989F-C367-4BE5-9179-FFB0D41E1E88}" dt="2022-04-12T07:37:18.526" v="120" actId="20578"/>
        <pc:sldMkLst>
          <pc:docMk/>
          <pc:sldMk cId="3382084719" sldId="284"/>
        </pc:sldMkLst>
        <pc:spChg chg="mod">
          <ac:chgData name="HUỲNH CHÍ THẬT" userId="37cebea5-fd79-426d-91b5-caf485bc11ed" providerId="ADAL" clId="{3668989F-C367-4BE5-9179-FFB0D41E1E88}" dt="2022-04-12T07:37:13.833" v="117" actId="123"/>
          <ac:spMkLst>
            <pc:docMk/>
            <pc:sldMk cId="3382084719" sldId="284"/>
            <ac:spMk id="3" creationId="{38E53B28-0FD9-44BB-910B-1ADE3F4F781C}"/>
          </ac:spMkLst>
        </pc:spChg>
      </pc:sldChg>
      <pc:sldChg chg="modSp mod">
        <pc:chgData name="HUỲNH CHÍ THẬT" userId="37cebea5-fd79-426d-91b5-caf485bc11ed" providerId="ADAL" clId="{3668989F-C367-4BE5-9179-FFB0D41E1E88}" dt="2022-04-12T07:37:07.344" v="115" actId="27636"/>
        <pc:sldMkLst>
          <pc:docMk/>
          <pc:sldMk cId="3034318704" sldId="285"/>
        </pc:sldMkLst>
        <pc:spChg chg="mod">
          <ac:chgData name="HUỲNH CHÍ THẬT" userId="37cebea5-fd79-426d-91b5-caf485bc11ed" providerId="ADAL" clId="{3668989F-C367-4BE5-9179-FFB0D41E1E88}" dt="2022-04-12T07:37:07.344" v="115" actId="27636"/>
          <ac:spMkLst>
            <pc:docMk/>
            <pc:sldMk cId="3034318704" sldId="285"/>
            <ac:spMk id="3" creationId="{92935446-1211-4490-9F80-6C79F0416D74}"/>
          </ac:spMkLst>
        </pc:spChg>
      </pc:sldChg>
      <pc:sldChg chg="modSp mod">
        <pc:chgData name="HUỲNH CHÍ THẬT" userId="37cebea5-fd79-426d-91b5-caf485bc11ed" providerId="ADAL" clId="{3668989F-C367-4BE5-9179-FFB0D41E1E88}" dt="2022-04-12T07:36:48.064" v="94" actId="20577"/>
        <pc:sldMkLst>
          <pc:docMk/>
          <pc:sldMk cId="3858387518" sldId="286"/>
        </pc:sldMkLst>
        <pc:spChg chg="mod">
          <ac:chgData name="HUỲNH CHÍ THẬT" userId="37cebea5-fd79-426d-91b5-caf485bc11ed" providerId="ADAL" clId="{3668989F-C367-4BE5-9179-FFB0D41E1E88}" dt="2022-04-12T07:36:48.064" v="94" actId="20577"/>
          <ac:spMkLst>
            <pc:docMk/>
            <pc:sldMk cId="3858387518" sldId="286"/>
            <ac:spMk id="3" creationId="{04E92E00-171C-41B3-8DD9-92EA6B747115}"/>
          </ac:spMkLst>
        </pc:spChg>
      </pc:sldChg>
      <pc:sldChg chg="modSp mod">
        <pc:chgData name="HUỲNH CHÍ THẬT" userId="37cebea5-fd79-426d-91b5-caf485bc11ed" providerId="ADAL" clId="{3668989F-C367-4BE5-9179-FFB0D41E1E88}" dt="2022-04-12T07:36:41.930" v="93" actId="20577"/>
        <pc:sldMkLst>
          <pc:docMk/>
          <pc:sldMk cId="4052556166" sldId="287"/>
        </pc:sldMkLst>
        <pc:spChg chg="mod">
          <ac:chgData name="HUỲNH CHÍ THẬT" userId="37cebea5-fd79-426d-91b5-caf485bc11ed" providerId="ADAL" clId="{3668989F-C367-4BE5-9179-FFB0D41E1E88}" dt="2022-04-12T07:36:37.979" v="92" actId="20577"/>
          <ac:spMkLst>
            <pc:docMk/>
            <pc:sldMk cId="4052556166" sldId="287"/>
            <ac:spMk id="3" creationId="{FF79A13B-6960-4049-A443-C1D9846C55BF}"/>
          </ac:spMkLst>
        </pc:spChg>
        <pc:spChg chg="mod">
          <ac:chgData name="HUỲNH CHÍ THẬT" userId="37cebea5-fd79-426d-91b5-caf485bc11ed" providerId="ADAL" clId="{3668989F-C367-4BE5-9179-FFB0D41E1E88}" dt="2022-04-12T07:36:41.930" v="93" actId="20577"/>
          <ac:spMkLst>
            <pc:docMk/>
            <pc:sldMk cId="4052556166" sldId="287"/>
            <ac:spMk id="5" creationId="{ACD684C9-DBF2-405F-A818-D829A5FDE671}"/>
          </ac:spMkLst>
        </pc:spChg>
      </pc:sldChg>
      <pc:sldChg chg="modSp mod">
        <pc:chgData name="HUỲNH CHÍ THẬT" userId="37cebea5-fd79-426d-91b5-caf485bc11ed" providerId="ADAL" clId="{3668989F-C367-4BE5-9179-FFB0D41E1E88}" dt="2022-04-12T07:24:38.073" v="11" actId="403"/>
        <pc:sldMkLst>
          <pc:docMk/>
          <pc:sldMk cId="3284510582" sldId="294"/>
        </pc:sldMkLst>
        <pc:spChg chg="mod">
          <ac:chgData name="HUỲNH CHÍ THẬT" userId="37cebea5-fd79-426d-91b5-caf485bc11ed" providerId="ADAL" clId="{3668989F-C367-4BE5-9179-FFB0D41E1E88}" dt="2022-04-12T07:24:31.792" v="10" actId="255"/>
          <ac:spMkLst>
            <pc:docMk/>
            <pc:sldMk cId="3284510582" sldId="294"/>
            <ac:spMk id="2" creationId="{BFCCDEAD-8780-41E2-A912-C65AF9C56534}"/>
          </ac:spMkLst>
        </pc:spChg>
        <pc:spChg chg="mod">
          <ac:chgData name="HUỲNH CHÍ THẬT" userId="37cebea5-fd79-426d-91b5-caf485bc11ed" providerId="ADAL" clId="{3668989F-C367-4BE5-9179-FFB0D41E1E88}" dt="2022-04-12T07:24:38.073" v="11" actId="403"/>
          <ac:spMkLst>
            <pc:docMk/>
            <pc:sldMk cId="3284510582" sldId="294"/>
            <ac:spMk id="3" creationId="{E12070A9-5CD1-4EC4-A2E6-174F976CDFBD}"/>
          </ac:spMkLst>
        </pc:spChg>
      </pc:sldChg>
      <pc:sldChg chg="modSp mod">
        <pc:chgData name="HUỲNH CHÍ THẬT" userId="37cebea5-fd79-426d-91b5-caf485bc11ed" providerId="ADAL" clId="{3668989F-C367-4BE5-9179-FFB0D41E1E88}" dt="2022-04-12T07:35:37.271" v="91" actId="2711"/>
        <pc:sldMkLst>
          <pc:docMk/>
          <pc:sldMk cId="3548723233" sldId="296"/>
        </pc:sldMkLst>
        <pc:spChg chg="mod">
          <ac:chgData name="HUỲNH CHÍ THẬT" userId="37cebea5-fd79-426d-91b5-caf485bc11ed" providerId="ADAL" clId="{3668989F-C367-4BE5-9179-FFB0D41E1E88}" dt="2022-04-12T07:34:51.278" v="84" actId="2711"/>
          <ac:spMkLst>
            <pc:docMk/>
            <pc:sldMk cId="3548723233" sldId="296"/>
            <ac:spMk id="2" creationId="{9587C1BA-8364-44EA-AC49-2500138C390A}"/>
          </ac:spMkLst>
        </pc:spChg>
        <pc:spChg chg="mod">
          <ac:chgData name="HUỲNH CHÍ THẬT" userId="37cebea5-fd79-426d-91b5-caf485bc11ed" providerId="ADAL" clId="{3668989F-C367-4BE5-9179-FFB0D41E1E88}" dt="2022-04-12T07:35:37.271" v="91" actId="2711"/>
          <ac:spMkLst>
            <pc:docMk/>
            <pc:sldMk cId="3548723233" sldId="296"/>
            <ac:spMk id="3" creationId="{280DF93B-BB58-4851-B316-A052B84F41DE}"/>
          </ac:spMkLst>
        </pc:spChg>
        <pc:spChg chg="mod">
          <ac:chgData name="HUỲNH CHÍ THẬT" userId="37cebea5-fd79-426d-91b5-caf485bc11ed" providerId="ADAL" clId="{3668989F-C367-4BE5-9179-FFB0D41E1E88}" dt="2022-04-12T07:35:08.803" v="88" actId="404"/>
          <ac:spMkLst>
            <pc:docMk/>
            <pc:sldMk cId="3548723233" sldId="296"/>
            <ac:spMk id="4" creationId="{ADCB8A4C-50BB-489B-BA2C-AEB78927CB6B}"/>
          </ac:spMkLst>
        </pc:spChg>
        <pc:spChg chg="mod">
          <ac:chgData name="HUỲNH CHÍ THẬT" userId="37cebea5-fd79-426d-91b5-caf485bc11ed" providerId="ADAL" clId="{3668989F-C367-4BE5-9179-FFB0D41E1E88}" dt="2022-04-12T07:35:37.271" v="91" actId="2711"/>
          <ac:spMkLst>
            <pc:docMk/>
            <pc:sldMk cId="3548723233" sldId="296"/>
            <ac:spMk id="5" creationId="{E60E68A0-08FF-452D-9841-41D58A2DAB8D}"/>
          </ac:spMkLst>
        </pc:spChg>
        <pc:spChg chg="mod">
          <ac:chgData name="HUỲNH CHÍ THẬT" userId="37cebea5-fd79-426d-91b5-caf485bc11ed" providerId="ADAL" clId="{3668989F-C367-4BE5-9179-FFB0D41E1E88}" dt="2022-04-12T07:35:21.891" v="90" actId="404"/>
          <ac:spMkLst>
            <pc:docMk/>
            <pc:sldMk cId="3548723233" sldId="296"/>
            <ac:spMk id="6" creationId="{F5682B57-DAEE-4EDB-8522-835C4DEB29D1}"/>
          </ac:spMkLst>
        </pc:spChg>
      </pc:sldChg>
      <pc:sldChg chg="modSp mod">
        <pc:chgData name="HUỲNH CHÍ THẬT" userId="37cebea5-fd79-426d-91b5-caf485bc11ed" providerId="ADAL" clId="{3668989F-C367-4BE5-9179-FFB0D41E1E88}" dt="2022-04-12T07:34:13.685" v="83" actId="123"/>
        <pc:sldMkLst>
          <pc:docMk/>
          <pc:sldMk cId="1519386302" sldId="297"/>
        </pc:sldMkLst>
        <pc:spChg chg="mod">
          <ac:chgData name="HUỲNH CHÍ THẬT" userId="37cebea5-fd79-426d-91b5-caf485bc11ed" providerId="ADAL" clId="{3668989F-C367-4BE5-9179-FFB0D41E1E88}" dt="2022-04-12T07:34:04.718" v="81" actId="20577"/>
          <ac:spMkLst>
            <pc:docMk/>
            <pc:sldMk cId="1519386302" sldId="297"/>
            <ac:spMk id="2" creationId="{BFCCDEAD-8780-41E2-A912-C65AF9C56534}"/>
          </ac:spMkLst>
        </pc:spChg>
        <pc:spChg chg="mod">
          <ac:chgData name="HUỲNH CHÍ THẬT" userId="37cebea5-fd79-426d-91b5-caf485bc11ed" providerId="ADAL" clId="{3668989F-C367-4BE5-9179-FFB0D41E1E88}" dt="2022-04-12T07:34:13.685" v="83" actId="123"/>
          <ac:spMkLst>
            <pc:docMk/>
            <pc:sldMk cId="1519386302" sldId="297"/>
            <ac:spMk id="3" creationId="{E12070A9-5CD1-4EC4-A2E6-174F976CDFBD}"/>
          </ac:spMkLst>
        </pc:spChg>
      </pc:sldChg>
      <pc:sldChg chg="modSp mod">
        <pc:chgData name="HUỲNH CHÍ THẬT" userId="37cebea5-fd79-426d-91b5-caf485bc11ed" providerId="ADAL" clId="{3668989F-C367-4BE5-9179-FFB0D41E1E88}" dt="2022-04-12T07:38:30.996" v="141" actId="179"/>
        <pc:sldMkLst>
          <pc:docMk/>
          <pc:sldMk cId="1773909386" sldId="302"/>
        </pc:sldMkLst>
        <pc:spChg chg="mod">
          <ac:chgData name="HUỲNH CHÍ THẬT" userId="37cebea5-fd79-426d-91b5-caf485bc11ed" providerId="ADAL" clId="{3668989F-C367-4BE5-9179-FFB0D41E1E88}" dt="2022-04-12T07:31:34.277" v="62" actId="120"/>
          <ac:spMkLst>
            <pc:docMk/>
            <pc:sldMk cId="1773909386" sldId="302"/>
            <ac:spMk id="2" creationId="{0F217874-F2AF-4618-8D66-EEFFE7C17544}"/>
          </ac:spMkLst>
        </pc:spChg>
        <pc:spChg chg="mod">
          <ac:chgData name="HUỲNH CHÍ THẬT" userId="37cebea5-fd79-426d-91b5-caf485bc11ed" providerId="ADAL" clId="{3668989F-C367-4BE5-9179-FFB0D41E1E88}" dt="2022-04-12T07:38:30.996" v="141" actId="179"/>
          <ac:spMkLst>
            <pc:docMk/>
            <pc:sldMk cId="1773909386" sldId="302"/>
            <ac:spMk id="3" creationId="{8BF29C5F-6D98-4C59-98C9-5A0294C3BFAA}"/>
          </ac:spMkLst>
        </pc:spChg>
      </pc:sldChg>
      <pc:sldChg chg="modSp mod">
        <pc:chgData name="HUỲNH CHÍ THẬT" userId="37cebea5-fd79-426d-91b5-caf485bc11ed" providerId="ADAL" clId="{3668989F-C367-4BE5-9179-FFB0D41E1E88}" dt="2022-04-12T07:40:21.746" v="146" actId="12"/>
        <pc:sldMkLst>
          <pc:docMk/>
          <pc:sldMk cId="442844551" sldId="303"/>
        </pc:sldMkLst>
        <pc:spChg chg="mod">
          <ac:chgData name="HUỲNH CHÍ THẬT" userId="37cebea5-fd79-426d-91b5-caf485bc11ed" providerId="ADAL" clId="{3668989F-C367-4BE5-9179-FFB0D41E1E88}" dt="2022-04-12T07:40:21.746" v="146" actId="12"/>
          <ac:spMkLst>
            <pc:docMk/>
            <pc:sldMk cId="442844551" sldId="303"/>
            <ac:spMk id="3" creationId="{FDB0D258-A0FA-4849-B83D-DB0564EC2182}"/>
          </ac:spMkLst>
        </pc:spChg>
        <pc:spChg chg="mod">
          <ac:chgData name="HUỲNH CHÍ THẬT" userId="37cebea5-fd79-426d-91b5-caf485bc11ed" providerId="ADAL" clId="{3668989F-C367-4BE5-9179-FFB0D41E1E88}" dt="2022-04-12T07:31:43.074" v="65" actId="2711"/>
          <ac:spMkLst>
            <pc:docMk/>
            <pc:sldMk cId="442844551" sldId="303"/>
            <ac:spMk id="6" creationId="{ECA175D9-790A-41E0-A9B9-84205894AE8C}"/>
          </ac:spMkLst>
        </pc:spChg>
      </pc:sldChg>
      <pc:sldChg chg="modSp mod">
        <pc:chgData name="HUỲNH CHÍ THẬT" userId="37cebea5-fd79-426d-91b5-caf485bc11ed" providerId="ADAL" clId="{3668989F-C367-4BE5-9179-FFB0D41E1E88}" dt="2022-04-12T07:38:39.060" v="143" actId="1076"/>
        <pc:sldMkLst>
          <pc:docMk/>
          <pc:sldMk cId="1276832644" sldId="304"/>
        </pc:sldMkLst>
        <pc:spChg chg="mod">
          <ac:chgData name="HUỲNH CHÍ THẬT" userId="37cebea5-fd79-426d-91b5-caf485bc11ed" providerId="ADAL" clId="{3668989F-C367-4BE5-9179-FFB0D41E1E88}" dt="2022-04-12T07:31:58.926" v="69" actId="20577"/>
          <ac:spMkLst>
            <pc:docMk/>
            <pc:sldMk cId="1276832644" sldId="304"/>
            <ac:spMk id="2" creationId="{0952027C-24CE-42C6-8E02-80BB7B690CD9}"/>
          </ac:spMkLst>
        </pc:spChg>
        <pc:cxnChg chg="mod">
          <ac:chgData name="HUỲNH CHÍ THẬT" userId="37cebea5-fd79-426d-91b5-caf485bc11ed" providerId="ADAL" clId="{3668989F-C367-4BE5-9179-FFB0D41E1E88}" dt="2022-04-12T07:38:39.060" v="143" actId="1076"/>
          <ac:cxnSpMkLst>
            <pc:docMk/>
            <pc:sldMk cId="1276832644" sldId="304"/>
            <ac:cxnSpMk id="76" creationId="{FFE92AA0-83C9-4872-9DC4-04A11AA04CA9}"/>
          </ac:cxnSpMkLst>
        </pc:cxnChg>
      </pc:sldChg>
      <pc:sldChg chg="modSp add mod ord">
        <pc:chgData name="HUỲNH CHÍ THẬT" userId="37cebea5-fd79-426d-91b5-caf485bc11ed" providerId="ADAL" clId="{3668989F-C367-4BE5-9179-FFB0D41E1E88}" dt="2022-04-12T07:27:34.342" v="19"/>
        <pc:sldMkLst>
          <pc:docMk/>
          <pc:sldMk cId="372671934" sldId="305"/>
        </pc:sldMkLst>
        <pc:spChg chg="mod">
          <ac:chgData name="HUỲNH CHÍ THẬT" userId="37cebea5-fd79-426d-91b5-caf485bc11ed" providerId="ADAL" clId="{3668989F-C367-4BE5-9179-FFB0D41E1E88}" dt="2022-04-12T07:26:52.138" v="17" actId="113"/>
          <ac:spMkLst>
            <pc:docMk/>
            <pc:sldMk cId="372671934" sldId="305"/>
            <ac:spMk id="3" creationId="{6FE84218-2B06-43F9-889E-611DA3CDAAFB}"/>
          </ac:spMkLst>
        </pc:spChg>
      </pc:sldChg>
      <pc:sldChg chg="modSp add mod">
        <pc:chgData name="HUỲNH CHÍ THẬT" userId="37cebea5-fd79-426d-91b5-caf485bc11ed" providerId="ADAL" clId="{3668989F-C367-4BE5-9179-FFB0D41E1E88}" dt="2022-04-12T07:30:46.460" v="54" actId="20577"/>
        <pc:sldMkLst>
          <pc:docMk/>
          <pc:sldMk cId="2825505385" sldId="306"/>
        </pc:sldMkLst>
        <pc:spChg chg="mod">
          <ac:chgData name="HUỲNH CHÍ THẬT" userId="37cebea5-fd79-426d-91b5-caf485bc11ed" providerId="ADAL" clId="{3668989F-C367-4BE5-9179-FFB0D41E1E88}" dt="2022-04-12T07:30:46.460" v="54" actId="20577"/>
          <ac:spMkLst>
            <pc:docMk/>
            <pc:sldMk cId="2825505385" sldId="306"/>
            <ac:spMk id="3" creationId="{6FE84218-2B06-43F9-889E-611DA3CDAAFB}"/>
          </ac:spMkLst>
        </pc:spChg>
      </pc:sldChg>
      <pc:sldChg chg="modSp add mod">
        <pc:chgData name="HUỲNH CHÍ THẬT" userId="37cebea5-fd79-426d-91b5-caf485bc11ed" providerId="ADAL" clId="{3668989F-C367-4BE5-9179-FFB0D41E1E88}" dt="2022-04-12T07:31:16.099" v="57" actId="113"/>
        <pc:sldMkLst>
          <pc:docMk/>
          <pc:sldMk cId="2310844224" sldId="307"/>
        </pc:sldMkLst>
        <pc:spChg chg="mod">
          <ac:chgData name="HUỲNH CHÍ THẬT" userId="37cebea5-fd79-426d-91b5-caf485bc11ed" providerId="ADAL" clId="{3668989F-C367-4BE5-9179-FFB0D41E1E88}" dt="2022-04-12T07:31:16.099" v="57" actId="113"/>
          <ac:spMkLst>
            <pc:docMk/>
            <pc:sldMk cId="2310844224" sldId="307"/>
            <ac:spMk id="3" creationId="{6FE84218-2B06-43F9-889E-611DA3CDAA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8028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2160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488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867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389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476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85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5966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0367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283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96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100">
                <a:solidFill>
                  <a:schemeClr val="tx1">
                    <a:tint val="75000"/>
                  </a:schemeClr>
                </a:solidFill>
              </a:defRPr>
            </a:lvl1pPr>
          </a:lstStyle>
          <a:p>
            <a:fld id="{72345051-2045-45DA-935E-2E3CA1A69ADC}" type="datetimeFigureOut">
              <a:rPr lang="en-US" smtClean="0"/>
              <a:t>4/12/2022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1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20077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11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n open book and on top are eyeglasses and pen">
            <a:extLst>
              <a:ext uri="{FF2B5EF4-FFF2-40B4-BE49-F238E27FC236}">
                <a16:creationId xmlns:a16="http://schemas.microsoft.com/office/drawing/2014/main" id="{2BBAF1CB-8BCE-B2A3-E8B2-A534317814C2}"/>
              </a:ext>
            </a:extLst>
          </p:cNvPr>
          <p:cNvPicPr>
            <a:picLocks noChangeAspect="1"/>
          </p:cNvPicPr>
          <p:nvPr/>
        </p:nvPicPr>
        <p:blipFill rotWithShape="1">
          <a:blip r:embed="rId2">
            <a:alphaModFix amt="50000"/>
          </a:blip>
          <a:srcRect t="6782" b="8949"/>
          <a:stretch/>
        </p:blipFill>
        <p:spPr>
          <a:xfrm>
            <a:off x="21" y="10"/>
            <a:ext cx="12191979" cy="6857990"/>
          </a:xfrm>
          <a:prstGeom prst="rect">
            <a:avLst/>
          </a:prstGeom>
        </p:spPr>
      </p:pic>
      <p:sp>
        <p:nvSpPr>
          <p:cNvPr id="10" name="Freeform: Shape 9">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64B18C"/>
          </a:solidFill>
          <a:ln w="9525" cap="flat">
            <a:noFill/>
            <a:prstDash val="solid"/>
            <a:miter/>
          </a:ln>
        </p:spPr>
        <p:txBody>
          <a:bodyPr rtlCol="0" anchor="ctr"/>
          <a:lstStyle/>
          <a:p>
            <a:endParaRPr lang="en-US"/>
          </a:p>
        </p:txBody>
      </p:sp>
      <p:sp>
        <p:nvSpPr>
          <p:cNvPr id="12"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127DD596-E6E8-40A2-BE24-61E20FD70CB8}"/>
              </a:ext>
            </a:extLst>
          </p:cNvPr>
          <p:cNvSpPr/>
          <p:nvPr/>
        </p:nvSpPr>
        <p:spPr>
          <a:xfrm>
            <a:off x="2666496" y="2704561"/>
            <a:ext cx="6854242" cy="1200329"/>
          </a:xfrm>
          <a:prstGeom prst="rect">
            <a:avLst/>
          </a:prstGeom>
          <a:noFill/>
        </p:spPr>
        <p:txBody>
          <a:bodyPr wrap="squar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latin typeface="Amasis MT Pro" panose="020B0604020202020204" pitchFamily="18" charset="0"/>
              </a:rPr>
              <a:t>CẤU TRÚC DỮ LIỆU ĐỒ THỊ VÀ ỨNG DỤNG</a:t>
            </a:r>
            <a:endParaRPr lang="en-US" sz="3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15775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AABA-74B8-4C18-8FF6-506B2F985773}"/>
              </a:ext>
            </a:extLst>
          </p:cNvPr>
          <p:cNvSpPr>
            <a:spLocks noGrp="1"/>
          </p:cNvSpPr>
          <p:nvPr>
            <p:ph type="title"/>
          </p:nvPr>
        </p:nvSpPr>
        <p:spPr>
          <a:xfrm>
            <a:off x="717868" y="1320800"/>
            <a:ext cx="3932237" cy="3429000"/>
          </a:xfrm>
        </p:spPr>
        <p:txBody>
          <a:bodyPr/>
          <a:lstStyle/>
          <a:p>
            <a:r>
              <a:rPr lang="en-US"/>
              <a:t>ỨNG DỤNG CỦA MA TRẬN KỀ</a:t>
            </a:r>
          </a:p>
        </p:txBody>
      </p:sp>
      <p:sp>
        <p:nvSpPr>
          <p:cNvPr id="3" name="Content Placeholder 2">
            <a:extLst>
              <a:ext uri="{FF2B5EF4-FFF2-40B4-BE49-F238E27FC236}">
                <a16:creationId xmlns:a16="http://schemas.microsoft.com/office/drawing/2014/main" id="{0E91B4B7-BF38-4E10-BC65-E72BAB0DBFEC}"/>
              </a:ext>
            </a:extLst>
          </p:cNvPr>
          <p:cNvSpPr>
            <a:spLocks noGrp="1"/>
          </p:cNvSpPr>
          <p:nvPr>
            <p:ph idx="1"/>
          </p:nvPr>
        </p:nvSpPr>
        <p:spPr>
          <a:xfrm>
            <a:off x="5303520" y="548640"/>
            <a:ext cx="6441440" cy="5431536"/>
          </a:xfrm>
        </p:spPr>
        <p:txBody>
          <a:bodyPr/>
          <a:lstStyle/>
          <a:p>
            <a:r>
              <a:rPr lang="en-US" sz="3600"/>
              <a:t>Tạo bảng định tuyến trong mạng</a:t>
            </a:r>
          </a:p>
          <a:p>
            <a:pPr>
              <a:lnSpc>
                <a:spcPct val="150000"/>
              </a:lnSpc>
            </a:pPr>
            <a:r>
              <a:rPr lang="en-US" sz="3600"/>
              <a:t>Các bài toán về tìm hướng đi và định vị</a:t>
            </a:r>
          </a:p>
        </p:txBody>
      </p:sp>
    </p:spTree>
    <p:extLst>
      <p:ext uri="{BB962C8B-B14F-4D97-AF65-F5344CB8AC3E}">
        <p14:creationId xmlns:p14="http://schemas.microsoft.com/office/powerpoint/2010/main" val="326063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7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514350" indent="-514350">
              <a:buFont typeface="+mj-lt"/>
              <a:buAutoNum type="alphaLcParenR" startAt="2"/>
            </a:pP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Biểu</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diễn</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đồ</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thị</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bằng</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danh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sách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kề</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pPr algn="just"/>
            <a:r>
              <a:rPr lang="en-US" dirty="0" err="1"/>
              <a:t>Khái</a:t>
            </a:r>
            <a:r>
              <a:rPr lang="en-US" dirty="0"/>
              <a:t> </a:t>
            </a:r>
            <a:r>
              <a:rPr lang="en-US" dirty="0" err="1"/>
              <a:t>niệm</a:t>
            </a:r>
            <a:r>
              <a:rPr lang="en-US" dirty="0"/>
              <a:t> </a:t>
            </a:r>
            <a:r>
              <a:rPr lang="en-US" dirty="0" err="1"/>
              <a:t>danh</a:t>
            </a:r>
            <a:r>
              <a:rPr lang="en-US" dirty="0"/>
              <a:t> </a:t>
            </a:r>
            <a:r>
              <a:rPr lang="en-US" dirty="0" err="1"/>
              <a:t>sách</a:t>
            </a:r>
            <a:r>
              <a:rPr lang="en-US" dirty="0"/>
              <a:t> </a:t>
            </a:r>
            <a:r>
              <a:rPr lang="en-US" dirty="0" err="1"/>
              <a:t>kề</a:t>
            </a:r>
            <a:r>
              <a:rPr lang="en-US" dirty="0"/>
              <a:t>:</a:t>
            </a:r>
          </a:p>
          <a:p>
            <a:pPr marL="457200" lvl="1" indent="0" algn="just">
              <a:buNone/>
            </a:pPr>
            <a:r>
              <a:rPr lang="vi-VN" sz="2800" dirty="0"/>
              <a:t>Danh </a:t>
            </a:r>
            <a:r>
              <a:rPr lang="vi-VN" sz="2800" dirty="0" err="1"/>
              <a:t>sách</a:t>
            </a:r>
            <a:r>
              <a:rPr lang="vi-VN" sz="2800" dirty="0"/>
              <a:t> </a:t>
            </a:r>
            <a:r>
              <a:rPr lang="vi-VN" sz="2800" dirty="0" err="1"/>
              <a:t>kề</a:t>
            </a:r>
            <a:r>
              <a:rPr lang="vi-VN" sz="2800" dirty="0"/>
              <a:t> </a:t>
            </a:r>
            <a:r>
              <a:rPr lang="vi-VN" sz="2800" dirty="0" err="1"/>
              <a:t>biểu</a:t>
            </a:r>
            <a:r>
              <a:rPr lang="vi-VN" sz="2800" dirty="0"/>
              <a:t> </a:t>
            </a:r>
            <a:r>
              <a:rPr lang="vi-VN" sz="2800" dirty="0" err="1"/>
              <a:t>thị</a:t>
            </a:r>
            <a:r>
              <a:rPr lang="vi-VN" sz="2800" dirty="0"/>
              <a:t> </a:t>
            </a:r>
            <a:r>
              <a:rPr lang="vi-VN" sz="2800" dirty="0" err="1"/>
              <a:t>một</a:t>
            </a:r>
            <a:r>
              <a:rPr lang="vi-VN" sz="2800" dirty="0"/>
              <a:t> </a:t>
            </a:r>
            <a:r>
              <a:rPr lang="vi-VN" sz="2800" dirty="0" err="1"/>
              <a:t>biểu</a:t>
            </a:r>
            <a:r>
              <a:rPr lang="vi-VN" sz="2800" dirty="0"/>
              <a:t> </a:t>
            </a:r>
            <a:r>
              <a:rPr lang="vi-VN" sz="2800" dirty="0" err="1"/>
              <a:t>đồ</a:t>
            </a:r>
            <a:r>
              <a:rPr lang="vi-VN" sz="2800" dirty="0"/>
              <a:t> </a:t>
            </a:r>
            <a:r>
              <a:rPr lang="vi-VN" sz="2800" dirty="0" err="1"/>
              <a:t>dưới</a:t>
            </a:r>
            <a:r>
              <a:rPr lang="vi-VN" sz="2800" dirty="0"/>
              <a:t> </a:t>
            </a:r>
            <a:r>
              <a:rPr lang="vi-VN" sz="2800" dirty="0" err="1"/>
              <a:t>dạng</a:t>
            </a:r>
            <a:r>
              <a:rPr lang="vi-VN" sz="2800" dirty="0"/>
              <a:t> </a:t>
            </a:r>
            <a:r>
              <a:rPr lang="vi-VN" sz="2800" dirty="0" err="1"/>
              <a:t>một</a:t>
            </a:r>
            <a:r>
              <a:rPr lang="vi-VN" sz="2800" dirty="0"/>
              <a:t> </a:t>
            </a:r>
            <a:r>
              <a:rPr lang="vi-VN" sz="2800" dirty="0" err="1"/>
              <a:t>mảng</a:t>
            </a:r>
            <a:r>
              <a:rPr lang="vi-VN" sz="2800" dirty="0"/>
              <a:t> </a:t>
            </a:r>
            <a:r>
              <a:rPr lang="vi-VN" sz="2800" dirty="0" err="1"/>
              <a:t>các</a:t>
            </a:r>
            <a:r>
              <a:rPr lang="vi-VN" sz="2800" dirty="0"/>
              <a:t> danh </a:t>
            </a:r>
            <a:r>
              <a:rPr lang="vi-VN" sz="2800" dirty="0" err="1"/>
              <a:t>sách</a:t>
            </a:r>
            <a:r>
              <a:rPr lang="vi-VN" sz="2800" dirty="0"/>
              <a:t> </a:t>
            </a:r>
            <a:r>
              <a:rPr lang="vi-VN" sz="2800" dirty="0" err="1"/>
              <a:t>được</a:t>
            </a:r>
            <a:r>
              <a:rPr lang="vi-VN" sz="2800" dirty="0"/>
              <a:t> liên </a:t>
            </a:r>
            <a:r>
              <a:rPr lang="vi-VN" sz="2800" dirty="0" err="1"/>
              <a:t>kết</a:t>
            </a:r>
            <a:r>
              <a:rPr lang="en-US" sz="2800" dirty="0"/>
              <a:t>.</a:t>
            </a:r>
          </a:p>
          <a:p>
            <a:pPr marL="457200" lvl="1" indent="0" algn="just">
              <a:buNone/>
            </a:pPr>
            <a:r>
              <a:rPr lang="vi-VN" sz="2800" dirty="0" err="1"/>
              <a:t>Biểu</a:t>
            </a:r>
            <a:r>
              <a:rPr lang="vi-VN" sz="2800" dirty="0"/>
              <a:t> </a:t>
            </a:r>
            <a:r>
              <a:rPr lang="vi-VN" sz="2800" dirty="0" err="1"/>
              <a:t>diễn</a:t>
            </a:r>
            <a:r>
              <a:rPr lang="vi-VN" sz="2800" dirty="0"/>
              <a:t> ma </a:t>
            </a:r>
            <a:r>
              <a:rPr lang="vi-VN" sz="2800" dirty="0" err="1"/>
              <a:t>trận</a:t>
            </a:r>
            <a:r>
              <a:rPr lang="vi-VN" sz="2800" dirty="0"/>
              <a:t> </a:t>
            </a:r>
            <a:r>
              <a:rPr lang="vi-VN" sz="2800" dirty="0" err="1"/>
              <a:t>kề</a:t>
            </a:r>
            <a:r>
              <a:rPr lang="vi-VN" sz="2800" dirty="0"/>
              <a:t>: </a:t>
            </a:r>
            <a:r>
              <a:rPr lang="vi-VN" sz="2800" dirty="0" err="1"/>
              <a:t>Chỉ</a:t>
            </a:r>
            <a:r>
              <a:rPr lang="vi-VN" sz="2800" dirty="0"/>
              <a:t> </a:t>
            </a:r>
            <a:r>
              <a:rPr lang="vi-VN" sz="2800" dirty="0" err="1"/>
              <a:t>số</a:t>
            </a:r>
            <a:r>
              <a:rPr lang="vi-VN" sz="2800" dirty="0"/>
              <a:t> </a:t>
            </a:r>
            <a:r>
              <a:rPr lang="vi-VN" sz="2800" dirty="0" err="1"/>
              <a:t>của</a:t>
            </a:r>
            <a:r>
              <a:rPr lang="vi-VN" sz="2800" dirty="0"/>
              <a:t> </a:t>
            </a:r>
            <a:r>
              <a:rPr lang="vi-VN" sz="2800" dirty="0" err="1"/>
              <a:t>mảng</a:t>
            </a:r>
            <a:r>
              <a:rPr lang="vi-VN" sz="2800" dirty="0"/>
              <a:t> </a:t>
            </a:r>
            <a:r>
              <a:rPr lang="vi-VN" sz="2800" dirty="0" err="1"/>
              <a:t>đại</a:t>
            </a:r>
            <a:r>
              <a:rPr lang="vi-VN" sz="2800" dirty="0"/>
              <a:t> </a:t>
            </a:r>
            <a:r>
              <a:rPr lang="vi-VN" sz="2800" dirty="0" err="1"/>
              <a:t>diện</a:t>
            </a:r>
            <a:r>
              <a:rPr lang="vi-VN" sz="2800" dirty="0"/>
              <a:t> cho </a:t>
            </a:r>
            <a:r>
              <a:rPr lang="vi-VN" sz="2800" dirty="0" err="1"/>
              <a:t>một</a:t>
            </a:r>
            <a:r>
              <a:rPr lang="vi-VN" sz="2800" dirty="0"/>
              <a:t> </a:t>
            </a:r>
            <a:r>
              <a:rPr lang="vi-VN" sz="2800" dirty="0" err="1"/>
              <a:t>đỉnh</a:t>
            </a:r>
            <a:r>
              <a:rPr lang="vi-VN" sz="2800" dirty="0"/>
              <a:t> </a:t>
            </a:r>
            <a:r>
              <a:rPr lang="vi-VN" sz="2800" dirty="0" err="1"/>
              <a:t>và</a:t>
            </a:r>
            <a:r>
              <a:rPr lang="vi-VN" sz="2800" dirty="0"/>
              <a:t> </a:t>
            </a:r>
            <a:r>
              <a:rPr lang="vi-VN" sz="2800" dirty="0" err="1"/>
              <a:t>mỗi</a:t>
            </a:r>
            <a:r>
              <a:rPr lang="vi-VN" sz="2800" dirty="0"/>
              <a:t> </a:t>
            </a:r>
            <a:r>
              <a:rPr lang="vi-VN" sz="2800" dirty="0" err="1"/>
              <a:t>phần</a:t>
            </a:r>
            <a:r>
              <a:rPr lang="vi-VN" sz="2800" dirty="0"/>
              <a:t> </a:t>
            </a:r>
            <a:r>
              <a:rPr lang="vi-VN" sz="2800" dirty="0" err="1"/>
              <a:t>tử</a:t>
            </a:r>
            <a:r>
              <a:rPr lang="vi-VN" sz="2800" dirty="0"/>
              <a:t> trong danh </a:t>
            </a:r>
            <a:r>
              <a:rPr lang="vi-VN" sz="2800" dirty="0" err="1"/>
              <a:t>sách</a:t>
            </a:r>
            <a:r>
              <a:rPr lang="vi-VN" sz="2800" dirty="0"/>
              <a:t> liên </a:t>
            </a:r>
            <a:r>
              <a:rPr lang="vi-VN" sz="2800" dirty="0" err="1"/>
              <a:t>kết</a:t>
            </a:r>
            <a:r>
              <a:rPr lang="vi-VN" sz="2800" dirty="0"/>
              <a:t> </a:t>
            </a:r>
            <a:r>
              <a:rPr lang="vi-VN" sz="2800" dirty="0" err="1"/>
              <a:t>của</a:t>
            </a:r>
            <a:r>
              <a:rPr lang="vi-VN" sz="2800" dirty="0"/>
              <a:t> </a:t>
            </a:r>
            <a:r>
              <a:rPr lang="vi-VN" sz="2800" dirty="0" err="1"/>
              <a:t>nó</a:t>
            </a:r>
            <a:r>
              <a:rPr lang="vi-VN" sz="2800" dirty="0"/>
              <a:t> </a:t>
            </a:r>
            <a:r>
              <a:rPr lang="vi-VN" sz="2800" dirty="0" err="1"/>
              <a:t>đại</a:t>
            </a:r>
            <a:r>
              <a:rPr lang="vi-VN" sz="2800" dirty="0"/>
              <a:t> </a:t>
            </a:r>
            <a:r>
              <a:rPr lang="vi-VN" sz="2800" dirty="0" err="1"/>
              <a:t>diện</a:t>
            </a:r>
            <a:r>
              <a:rPr lang="vi-VN" sz="2800" dirty="0"/>
              <a:t> cho </a:t>
            </a:r>
            <a:r>
              <a:rPr lang="vi-VN" sz="2800" dirty="0" err="1"/>
              <a:t>các</a:t>
            </a:r>
            <a:r>
              <a:rPr lang="vi-VN" sz="2800" dirty="0"/>
              <a:t> </a:t>
            </a:r>
            <a:r>
              <a:rPr lang="vi-VN" sz="2800" dirty="0" err="1"/>
              <a:t>đỉnh</a:t>
            </a:r>
            <a:r>
              <a:rPr lang="vi-VN" sz="2800" dirty="0"/>
              <a:t> </a:t>
            </a:r>
            <a:r>
              <a:rPr lang="vi-VN" sz="2800" dirty="0" err="1"/>
              <a:t>khác</a:t>
            </a:r>
            <a:r>
              <a:rPr lang="vi-VN" sz="2800" dirty="0"/>
              <a:t> </a:t>
            </a:r>
            <a:r>
              <a:rPr lang="vi-VN" sz="2800" dirty="0" err="1"/>
              <a:t>tạo</a:t>
            </a:r>
            <a:r>
              <a:rPr lang="vi-VN" sz="2800" dirty="0"/>
              <a:t> </a:t>
            </a:r>
            <a:r>
              <a:rPr lang="vi-VN" sz="2800" dirty="0" err="1"/>
              <a:t>thành</a:t>
            </a:r>
            <a:r>
              <a:rPr lang="vi-VN" sz="2800" dirty="0"/>
              <a:t> </a:t>
            </a:r>
            <a:r>
              <a:rPr lang="vi-VN" sz="2800" dirty="0" err="1"/>
              <a:t>một</a:t>
            </a:r>
            <a:r>
              <a:rPr lang="vi-VN" sz="2800" dirty="0"/>
              <a:t> </a:t>
            </a:r>
            <a:r>
              <a:rPr lang="vi-VN" sz="2800" dirty="0" err="1"/>
              <a:t>cạnh</a:t>
            </a:r>
            <a:r>
              <a:rPr lang="vi-VN" sz="2800" dirty="0"/>
              <a:t> </a:t>
            </a:r>
            <a:r>
              <a:rPr lang="vi-VN" sz="2800" dirty="0" err="1"/>
              <a:t>với</a:t>
            </a:r>
            <a:r>
              <a:rPr lang="vi-VN" sz="2800" dirty="0"/>
              <a:t> </a:t>
            </a:r>
            <a:r>
              <a:rPr lang="vi-VN" sz="2800" dirty="0" err="1"/>
              <a:t>đỉnh</a:t>
            </a:r>
            <a:r>
              <a:rPr lang="vi-VN" sz="2800" dirty="0"/>
              <a:t> </a:t>
            </a:r>
            <a:r>
              <a:rPr lang="vi-VN" sz="2800" dirty="0" err="1"/>
              <a:t>đó</a:t>
            </a:r>
            <a:r>
              <a:rPr lang="vi-VN" sz="2800" dirty="0"/>
              <a:t>.</a:t>
            </a:r>
            <a:endParaRPr lang="en-US" sz="2800" dirty="0"/>
          </a:p>
        </p:txBody>
      </p:sp>
    </p:spTree>
    <p:extLst>
      <p:ext uri="{BB962C8B-B14F-4D97-AF65-F5344CB8AC3E}">
        <p14:creationId xmlns:p14="http://schemas.microsoft.com/office/powerpoint/2010/main" val="151938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DANH SÁCH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3723257987"/>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5</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90270"/>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620793"/>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3124729"/>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8710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vi-VN"/>
              <a:t>So với ma trận kề biểu diễn đồ thị dưới dạng danh sách kề giúp tiết kiệm bộ nhớ hơn.</a:t>
            </a:r>
          </a:p>
          <a:p>
            <a:r>
              <a:rPr lang="vi-VN"/>
              <a:t>Việc duyệt các đỉnh kề với một đỉnh nào đó cũng cực kỳ nhanh chóng do mỗi đỉnh chỉ kết nối tới các đỉnh kề với nó.</a:t>
            </a:r>
            <a:endParaRPr lang="en-US"/>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a:t>V</a:t>
            </a:r>
            <a:r>
              <a:rPr lang="vi-VN"/>
              <a:t>iệc kiểm tra 2 đỉnh bất kỳ có kết nối hay không cần phải duyệt tuần tự từ node head, sẽ chậm hơn so với việc kiểm tra nếu cài đặt bằng ma trận kề.</a:t>
            </a:r>
            <a:endParaRPr lang="en-US"/>
          </a:p>
        </p:txBody>
      </p:sp>
    </p:spTree>
    <p:extLst>
      <p:ext uri="{BB962C8B-B14F-4D97-AF65-F5344CB8AC3E}">
        <p14:creationId xmlns:p14="http://schemas.microsoft.com/office/powerpoint/2010/main" val="384919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rộng</a:t>
            </a:r>
            <a:r>
              <a:rPr lang="en-US" b="1"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51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marL="628650" indent="-628650" algn="just">
              <a:buFont typeface="Wingdings" panose="05000000000000000000" pitchFamily="2" charset="2"/>
              <a:buChar char="v"/>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354013"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(Breadth First Search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BFS)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722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4BE2-740E-4E92-8DDE-256CC9F9EE0A}"/>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endParaRPr lang="en-US" sz="2800" b="1" dirty="0"/>
          </a:p>
        </p:txBody>
      </p:sp>
      <p:sp>
        <p:nvSpPr>
          <p:cNvPr id="3" name="Content Placeholder 2">
            <a:extLst>
              <a:ext uri="{FF2B5EF4-FFF2-40B4-BE49-F238E27FC236}">
                <a16:creationId xmlns:a16="http://schemas.microsoft.com/office/drawing/2014/main" id="{45B2AAA5-DB4D-46B4-B4D4-562F9D4C1978}"/>
              </a:ext>
            </a:extLst>
          </p:cNvPr>
          <p:cNvSpPr>
            <a:spLocks noGrp="1"/>
          </p:cNvSpPr>
          <p:nvPr>
            <p:ph idx="1"/>
          </p:nvPr>
        </p:nvSpPr>
        <p:spPr/>
        <p:txBody>
          <a:bodyPr>
            <a:normAutofit fontScale="92500"/>
          </a:bodyPr>
          <a:lstStyle/>
          <a:p>
            <a:pPr marL="685800" indent="-457200">
              <a:lnSpc>
                <a:spcPct val="107000"/>
              </a:lnSpc>
              <a:buFont typeface="Wingdings" panose="05000000000000000000" pitchFamily="2" charset="2"/>
              <a:buChar char="v"/>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nSpc>
                <a:spcPct val="107000"/>
              </a:lnSpc>
              <a:buNone/>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dirty="0">
                <a:effectLst/>
                <a:latin typeface="Times New Roman" panose="02020603050405020304" pitchFamily="18" charset="0"/>
                <a:ea typeface="Calibri" panose="020F0502020204030204" pitchFamily="34" charset="0"/>
                <a:cs typeface="Times New Roman" panose="02020603050405020304" pitchFamily="18" charset="0"/>
              </a:rPr>
              <a:t> BFS.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Dequeue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[KẾT THÚC LOOP]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2400" dirty="0" err="1">
                <a:effectLst/>
                <a:latin typeface="Times New Roman" panose="02020603050405020304" pitchFamily="18" charset="0"/>
                <a:ea typeface="Calibri" panose="020F0502020204030204" pitchFamily="34" charset="0"/>
              </a:rPr>
              <a:t>Bước</a:t>
            </a:r>
            <a:r>
              <a:rPr lang="en-US" sz="2400" dirty="0">
                <a:effectLst/>
                <a:latin typeface="Times New Roman" panose="02020603050405020304" pitchFamily="18" charset="0"/>
                <a:ea typeface="Calibri" panose="020F0502020204030204" pitchFamily="34" charset="0"/>
              </a:rPr>
              <a:t> 6:  THOÁT</a:t>
            </a:r>
            <a:endParaRPr lang="en-US" sz="5400" dirty="0"/>
          </a:p>
        </p:txBody>
      </p:sp>
    </p:spTree>
    <p:extLst>
      <p:ext uri="{BB962C8B-B14F-4D97-AF65-F5344CB8AC3E}">
        <p14:creationId xmlns:p14="http://schemas.microsoft.com/office/powerpoint/2010/main" val="1545737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D154-69B8-438C-9AEB-C1AB5D1514AF}"/>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531BCE95-B000-4206-9410-1BFF6F9268DF}"/>
              </a:ext>
            </a:extLst>
          </p:cNvPr>
          <p:cNvSpPr>
            <a:spLocks noGrp="1"/>
          </p:cNvSpPr>
          <p:nvPr>
            <p:ph idx="1"/>
          </p:nvPr>
        </p:nvSpPr>
        <p:spPr>
          <a:xfrm>
            <a:off x="838200" y="1929384"/>
            <a:ext cx="10515600" cy="882642"/>
          </a:xfrm>
        </p:spPr>
        <p:txBody>
          <a:bodyPr>
            <a:normAutofit fontScale="92500" lnSpcReduction="2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122F2F5-143F-4203-8ACB-E7A3AE53CE28}"/>
              </a:ext>
            </a:extLst>
          </p:cNvPr>
          <p:cNvPicPr/>
          <p:nvPr/>
        </p:nvPicPr>
        <p:blipFill>
          <a:blip r:embed="rId2">
            <a:extLst>
              <a:ext uri="{28A0092B-C50C-407E-A947-70E740481C1C}">
                <a14:useLocalDpi xmlns:a14="http://schemas.microsoft.com/office/drawing/2010/main" val="0"/>
              </a:ext>
            </a:extLst>
          </a:blip>
          <a:stretch>
            <a:fillRect/>
          </a:stretch>
        </p:blipFill>
        <p:spPr>
          <a:xfrm>
            <a:off x="2143432" y="3328833"/>
            <a:ext cx="6322141" cy="2128070"/>
          </a:xfrm>
          <a:prstGeom prst="rect">
            <a:avLst/>
          </a:prstGeom>
        </p:spPr>
      </p:pic>
    </p:spTree>
    <p:extLst>
      <p:ext uri="{BB962C8B-B14F-4D97-AF65-F5344CB8AC3E}">
        <p14:creationId xmlns:p14="http://schemas.microsoft.com/office/powerpoint/2010/main" val="435058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3F4C-9953-41E0-824D-43A8BAFBA1F5}"/>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8D7E13D5-BCBC-455B-9CF0-70AF8DEF2415}"/>
              </a:ext>
            </a:extLst>
          </p:cNvPr>
          <p:cNvSpPr>
            <a:spLocks noGrp="1"/>
          </p:cNvSpPr>
          <p:nvPr>
            <p:ph idx="1"/>
          </p:nvPr>
        </p:nvSpPr>
        <p:spPr>
          <a:xfrm>
            <a:off x="838200" y="1929384"/>
            <a:ext cx="10515600" cy="1098951"/>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CBC8710-BBE7-4594-9F06-1B7230EDB4E0}"/>
              </a:ext>
            </a:extLst>
          </p:cNvPr>
          <p:cNvPicPr/>
          <p:nvPr/>
        </p:nvPicPr>
        <p:blipFill>
          <a:blip r:embed="rId2">
            <a:extLst>
              <a:ext uri="{28A0092B-C50C-407E-A947-70E740481C1C}">
                <a14:useLocalDpi xmlns:a14="http://schemas.microsoft.com/office/drawing/2010/main" val="0"/>
              </a:ext>
            </a:extLst>
          </a:blip>
          <a:stretch>
            <a:fillRect/>
          </a:stretch>
        </p:blipFill>
        <p:spPr>
          <a:xfrm>
            <a:off x="2295094" y="3557188"/>
            <a:ext cx="6317963" cy="2155354"/>
          </a:xfrm>
          <a:prstGeom prst="rect">
            <a:avLst/>
          </a:prstGeom>
        </p:spPr>
      </p:pic>
    </p:spTree>
    <p:extLst>
      <p:ext uri="{BB962C8B-B14F-4D97-AF65-F5344CB8AC3E}">
        <p14:creationId xmlns:p14="http://schemas.microsoft.com/office/powerpoint/2010/main" val="2535687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1B4F4BF-7769-4F7E-8297-91D0C7EA3B93}"/>
              </a:ext>
            </a:extLst>
          </p:cNvPr>
          <p:cNvSpPr>
            <a:spLocks noGrp="1"/>
          </p:cNvSpPr>
          <p:nvPr>
            <p:ph idx="1"/>
          </p:nvPr>
        </p:nvSpPr>
        <p:spPr/>
        <p:txBody>
          <a:bodyPr>
            <a:normAutofit/>
          </a:bodyPr>
          <a:lstStyle/>
          <a:p>
            <a:pPr lvl="1"/>
            <a:r>
              <a:rPr lang="en-US" sz="3600" dirty="0">
                <a:solidFill>
                  <a:srgbClr val="002060"/>
                </a:solidFill>
                <a:latin typeface="Arial" panose="020B0604020202020204" pitchFamily="34" charset="0"/>
                <a:cs typeface="Arial" panose="020B0604020202020204" pitchFamily="34" charset="0"/>
              </a:rPr>
              <a:t>1. </a:t>
            </a:r>
            <a:r>
              <a:rPr lang="en-US" sz="3600" dirty="0" err="1">
                <a:solidFill>
                  <a:srgbClr val="002060"/>
                </a:solidFill>
                <a:latin typeface="Arial" panose="020B0604020202020204" pitchFamily="34" charset="0"/>
                <a:cs typeface="Arial" panose="020B0604020202020204" pitchFamily="34" charset="0"/>
              </a:rPr>
              <a:t>Định</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nghĩa</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2.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khái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niệm</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cơ</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bản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3. </a:t>
            </a:r>
            <a:r>
              <a:rPr lang="en-US" sz="3600" dirty="0" err="1">
                <a:solidFill>
                  <a:srgbClr val="002060"/>
                </a:solidFill>
                <a:latin typeface="Arial" panose="020B0604020202020204" pitchFamily="34" charset="0"/>
                <a:cs typeface="Arial" panose="020B0604020202020204" pitchFamily="34" charset="0"/>
              </a:rPr>
              <a:t>Biểu</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diễn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máy</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tính</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4.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phép</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duyệt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5. </a:t>
            </a:r>
            <a:r>
              <a:rPr lang="en-US" sz="3600" dirty="0" err="1">
                <a:solidFill>
                  <a:srgbClr val="002060"/>
                </a:solidFill>
                <a:latin typeface="Arial" panose="020B0604020202020204" pitchFamily="34" charset="0"/>
                <a:cs typeface="Arial" panose="020B0604020202020204" pitchFamily="34" charset="0"/>
              </a:rPr>
              <a:t>Một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số</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bài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ứng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dụng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p:txBody>
      </p:sp>
      <p:sp>
        <p:nvSpPr>
          <p:cNvPr id="4" name="Hình chữ nhật 3">
            <a:extLst>
              <a:ext uri="{FF2B5EF4-FFF2-40B4-BE49-F238E27FC236}">
                <a16:creationId xmlns:a16="http://schemas.microsoft.com/office/drawing/2014/main" id="{BD1FA340-4B42-4109-AAEC-7CF844D6DD38}"/>
              </a:ext>
            </a:extLst>
          </p:cNvPr>
          <p:cNvSpPr/>
          <p:nvPr/>
        </p:nvSpPr>
        <p:spPr>
          <a:xfrm>
            <a:off x="4524095" y="504807"/>
            <a:ext cx="3143810"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NỘI DUNG</a:t>
            </a:r>
          </a:p>
        </p:txBody>
      </p:sp>
    </p:spTree>
    <p:extLst>
      <p:ext uri="{BB962C8B-B14F-4D97-AF65-F5344CB8AC3E}">
        <p14:creationId xmlns:p14="http://schemas.microsoft.com/office/powerpoint/2010/main" val="3730636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BC74-4F3A-4B37-B241-6EB34751C8AD}"/>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7C616C6E-11CE-46BC-88AA-D7788692619D}"/>
              </a:ext>
            </a:extLst>
          </p:cNvPr>
          <p:cNvSpPr>
            <a:spLocks noGrp="1"/>
          </p:cNvSpPr>
          <p:nvPr>
            <p:ph idx="1"/>
          </p:nvPr>
        </p:nvSpPr>
        <p:spPr>
          <a:xfrm>
            <a:off x="838200" y="1929384"/>
            <a:ext cx="10515600" cy="1499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5CC4A5A-26DB-4C7D-A233-F961BF819D85}"/>
              </a:ext>
            </a:extLst>
          </p:cNvPr>
          <p:cNvPicPr/>
          <p:nvPr/>
        </p:nvPicPr>
        <p:blipFill>
          <a:blip r:embed="rId2">
            <a:extLst>
              <a:ext uri="{28A0092B-C50C-407E-A947-70E740481C1C}">
                <a14:useLocalDpi xmlns:a14="http://schemas.microsoft.com/office/drawing/2010/main" val="0"/>
              </a:ext>
            </a:extLst>
          </a:blip>
          <a:stretch>
            <a:fillRect/>
          </a:stretch>
        </p:blipFill>
        <p:spPr>
          <a:xfrm>
            <a:off x="2370557" y="3737979"/>
            <a:ext cx="6144177" cy="2082718"/>
          </a:xfrm>
          <a:prstGeom prst="rect">
            <a:avLst/>
          </a:prstGeom>
        </p:spPr>
      </p:pic>
    </p:spTree>
    <p:extLst>
      <p:ext uri="{BB962C8B-B14F-4D97-AF65-F5344CB8AC3E}">
        <p14:creationId xmlns:p14="http://schemas.microsoft.com/office/powerpoint/2010/main" val="288923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E416-A577-4C93-8FBC-D73E9AE07B3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39BA7550-F1B2-4113-9870-C4CBF5BB5250}"/>
              </a:ext>
            </a:extLst>
          </p:cNvPr>
          <p:cNvSpPr>
            <a:spLocks noGrp="1"/>
          </p:cNvSpPr>
          <p:nvPr>
            <p:ph idx="1"/>
          </p:nvPr>
        </p:nvSpPr>
        <p:spPr>
          <a:xfrm>
            <a:off x="838200" y="1929384"/>
            <a:ext cx="10515600" cy="1108784"/>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9A0AD20-BF17-437B-AF52-CB12E36CE4E0}"/>
              </a:ext>
            </a:extLst>
          </p:cNvPr>
          <p:cNvPicPr/>
          <p:nvPr/>
        </p:nvPicPr>
        <p:blipFill>
          <a:blip r:embed="rId2">
            <a:extLst>
              <a:ext uri="{28A0092B-C50C-407E-A947-70E740481C1C}">
                <a14:useLocalDpi xmlns:a14="http://schemas.microsoft.com/office/drawing/2010/main" val="0"/>
              </a:ext>
            </a:extLst>
          </a:blip>
          <a:stretch>
            <a:fillRect/>
          </a:stretch>
        </p:blipFill>
        <p:spPr>
          <a:xfrm>
            <a:off x="2197387" y="3580663"/>
            <a:ext cx="6356678" cy="2082718"/>
          </a:xfrm>
          <a:prstGeom prst="rect">
            <a:avLst/>
          </a:prstGeom>
        </p:spPr>
      </p:pic>
    </p:spTree>
    <p:extLst>
      <p:ext uri="{BB962C8B-B14F-4D97-AF65-F5344CB8AC3E}">
        <p14:creationId xmlns:p14="http://schemas.microsoft.com/office/powerpoint/2010/main" val="775284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5650A50-6730-4EB3-A454-2ADA06866E0C}"/>
              </a:ext>
            </a:extLst>
          </p:cNvPr>
          <p:cNvPicPr/>
          <p:nvPr/>
        </p:nvPicPr>
        <p:blipFill>
          <a:blip r:embed="rId2">
            <a:extLst>
              <a:ext uri="{28A0092B-C50C-407E-A947-70E740481C1C}">
                <a14:useLocalDpi xmlns:a14="http://schemas.microsoft.com/office/drawing/2010/main" val="0"/>
              </a:ext>
            </a:extLst>
          </a:blip>
          <a:stretch>
            <a:fillRect/>
          </a:stretch>
        </p:blipFill>
        <p:spPr>
          <a:xfrm>
            <a:off x="2257363" y="3499791"/>
            <a:ext cx="6247540" cy="2084931"/>
          </a:xfrm>
          <a:prstGeom prst="rect">
            <a:avLst/>
          </a:prstGeom>
        </p:spPr>
      </p:pic>
    </p:spTree>
    <p:extLst>
      <p:ext uri="{BB962C8B-B14F-4D97-AF65-F5344CB8AC3E}">
        <p14:creationId xmlns:p14="http://schemas.microsoft.com/office/powerpoint/2010/main" val="4253877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1929384"/>
            <a:ext cx="10515600" cy="1010461"/>
          </a:xfrm>
        </p:spPr>
        <p:txBody>
          <a:bodyPr>
            <a:normAutofit lnSpcReduction="1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B75D5C1-36E5-42BA-A43D-B5684957AA25}"/>
              </a:ext>
            </a:extLst>
          </p:cNvPr>
          <p:cNvPicPr/>
          <p:nvPr/>
        </p:nvPicPr>
        <p:blipFill>
          <a:blip r:embed="rId2">
            <a:extLst>
              <a:ext uri="{28A0092B-C50C-407E-A947-70E740481C1C}">
                <a14:useLocalDpi xmlns:a14="http://schemas.microsoft.com/office/drawing/2010/main" val="0"/>
              </a:ext>
            </a:extLst>
          </a:blip>
          <a:stretch>
            <a:fillRect/>
          </a:stretch>
        </p:blipFill>
        <p:spPr>
          <a:xfrm>
            <a:off x="2481908" y="2939844"/>
            <a:ext cx="5816518" cy="2094271"/>
          </a:xfrm>
          <a:prstGeom prst="rect">
            <a:avLst/>
          </a:prstGeom>
        </p:spPr>
      </p:pic>
      <p:sp>
        <p:nvSpPr>
          <p:cNvPr id="5" name="TextBox 4">
            <a:extLst>
              <a:ext uri="{FF2B5EF4-FFF2-40B4-BE49-F238E27FC236}">
                <a16:creationId xmlns:a16="http://schemas.microsoft.com/office/drawing/2014/main" id="{DA2F1C68-BCC9-499E-B30E-B97364682366}"/>
              </a:ext>
            </a:extLst>
          </p:cNvPr>
          <p:cNvSpPr txBox="1"/>
          <p:nvPr/>
        </p:nvSpPr>
        <p:spPr>
          <a:xfrm>
            <a:off x="953730" y="5506065"/>
            <a:ext cx="8386916" cy="863250"/>
          </a:xfrm>
          <a:prstGeom prst="rect">
            <a:avLst/>
          </a:prstGeom>
          <a:noFill/>
        </p:spPr>
        <p:txBody>
          <a:bodyPr wrap="square" rtlCol="0">
            <a:spAutoFit/>
          </a:bodyPr>
          <a:lstStyle/>
          <a:p>
            <a:pPr>
              <a:lnSpc>
                <a:spcPct val="107000"/>
              </a:lnSpc>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982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sâu</a:t>
            </a:r>
            <a:r>
              <a:rPr lang="en-US" b="1"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50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D03-25D1-416E-99C9-0D1F0F89E823}"/>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p>
        </p:txBody>
      </p:sp>
      <p:sp>
        <p:nvSpPr>
          <p:cNvPr id="3" name="Content Placeholder 2">
            <a:extLst>
              <a:ext uri="{FF2B5EF4-FFF2-40B4-BE49-F238E27FC236}">
                <a16:creationId xmlns:a16="http://schemas.microsoft.com/office/drawing/2014/main" id="{A924D398-7801-4467-8EB9-203D0C918D1B}"/>
              </a:ext>
            </a:extLst>
          </p:cNvPr>
          <p:cNvSpPr>
            <a:spLocks noGrp="1"/>
          </p:cNvSpPr>
          <p:nvPr>
            <p:ph idx="1"/>
          </p:nvPr>
        </p:nvSpPr>
        <p:spPr/>
        <p:txBody>
          <a:bodyPr/>
          <a:lstStyle/>
          <a:p>
            <a:pPr algn="just">
              <a:buFont typeface="Wingdings" panose="05000000000000000000" pitchFamily="2" charset="2"/>
              <a:buChar char="v"/>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(Depth First Search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DFS),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con. Khi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lui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269220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6075-1BB0-4184-9DD6-B858F44DDAA9}"/>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endParaRPr lang="en-US" sz="2800" b="1" dirty="0"/>
          </a:p>
        </p:txBody>
      </p:sp>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lgn="just">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indent="0" algn="just">
              <a:lnSpc>
                <a:spcPct val="107000"/>
              </a:lnSpc>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DFS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Chèn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chồng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88404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E754-2D82-4093-95D0-E600EE5CBD6B}"/>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FB02C647-0EC7-4F72-B00A-90890956270E}"/>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Picture 4">
            <a:extLst>
              <a:ext uri="{FF2B5EF4-FFF2-40B4-BE49-F238E27FC236}">
                <a16:creationId xmlns:a16="http://schemas.microsoft.com/office/drawing/2014/main" id="{30270365-42F3-4D5A-AC0A-1B67D5ABF799}"/>
              </a:ext>
            </a:extLst>
          </p:cNvPr>
          <p:cNvPicPr/>
          <p:nvPr/>
        </p:nvPicPr>
        <p:blipFill>
          <a:blip r:embed="rId2">
            <a:extLst>
              <a:ext uri="{28A0092B-C50C-407E-A947-70E740481C1C}">
                <a14:useLocalDpi xmlns:a14="http://schemas.microsoft.com/office/drawing/2010/main" val="0"/>
              </a:ext>
            </a:extLst>
          </a:blip>
          <a:stretch>
            <a:fillRect/>
          </a:stretch>
        </p:blipFill>
        <p:spPr>
          <a:xfrm>
            <a:off x="1280651" y="3146323"/>
            <a:ext cx="7302910" cy="2644877"/>
          </a:xfrm>
          <a:prstGeom prst="rect">
            <a:avLst/>
          </a:prstGeom>
        </p:spPr>
      </p:pic>
    </p:spTree>
    <p:extLst>
      <p:ext uri="{BB962C8B-B14F-4D97-AF65-F5344CB8AC3E}">
        <p14:creationId xmlns:p14="http://schemas.microsoft.com/office/powerpoint/2010/main" val="1283651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08C-4E23-44BC-B4C1-C91A32881CED}"/>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5C4C7BB6-DB95-4183-981C-A26762348A7D}"/>
              </a:ext>
            </a:extLst>
          </p:cNvPr>
          <p:cNvSpPr>
            <a:spLocks noGrp="1"/>
          </p:cNvSpPr>
          <p:nvPr>
            <p:ph idx="1"/>
          </p:nvPr>
        </p:nvSpPr>
        <p:spPr>
          <a:xfrm>
            <a:off x="838200" y="1929384"/>
            <a:ext cx="10515600" cy="1059622"/>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đẩy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 2 ,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55B28C07-EF4A-4D4B-A865-8B6ACEC057F5}"/>
              </a:ext>
            </a:extLst>
          </p:cNvPr>
          <p:cNvPicPr/>
          <p:nvPr/>
        </p:nvPicPr>
        <p:blipFill>
          <a:blip r:embed="rId2">
            <a:extLst>
              <a:ext uri="{28A0092B-C50C-407E-A947-70E740481C1C}">
                <a14:useLocalDpi xmlns:a14="http://schemas.microsoft.com/office/drawing/2010/main" val="0"/>
              </a:ext>
            </a:extLst>
          </a:blip>
          <a:stretch>
            <a:fillRect/>
          </a:stretch>
        </p:blipFill>
        <p:spPr>
          <a:xfrm>
            <a:off x="1691148" y="3227702"/>
            <a:ext cx="7246374" cy="2349032"/>
          </a:xfrm>
          <a:prstGeom prst="rect">
            <a:avLst/>
          </a:prstGeom>
        </p:spPr>
      </p:pic>
    </p:spTree>
    <p:extLst>
      <p:ext uri="{BB962C8B-B14F-4D97-AF65-F5344CB8AC3E}">
        <p14:creationId xmlns:p14="http://schemas.microsoft.com/office/powerpoint/2010/main" val="301856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7F75-E0B5-425B-B78A-59F84BCC84B9}"/>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38E53B28-0FD9-44BB-910B-1ADE3F4F781C}"/>
              </a:ext>
            </a:extLst>
          </p:cNvPr>
          <p:cNvSpPr>
            <a:spLocks noGrp="1"/>
          </p:cNvSpPr>
          <p:nvPr>
            <p:ph idx="1"/>
          </p:nvPr>
        </p:nvSpPr>
        <p:spPr>
          <a:xfrm>
            <a:off x="838200" y="1929384"/>
            <a:ext cx="10515600" cy="1580732"/>
          </a:xfrm>
        </p:spPr>
        <p:txBody>
          <a:bodyPr>
            <a:normAutofit fontScale="92500" lnSpcReduction="20000"/>
          </a:bodyPr>
          <a:lstStyle/>
          <a:p>
            <a:pPr marL="0" indent="0" algn="jus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1EADE21-6422-4890-9CB2-81DA6908A383}"/>
              </a:ext>
            </a:extLst>
          </p:cNvPr>
          <p:cNvPicPr/>
          <p:nvPr/>
        </p:nvPicPr>
        <p:blipFill>
          <a:blip r:embed="rId2">
            <a:extLst>
              <a:ext uri="{28A0092B-C50C-407E-A947-70E740481C1C}">
                <a14:useLocalDpi xmlns:a14="http://schemas.microsoft.com/office/drawing/2010/main" val="0"/>
              </a:ext>
            </a:extLst>
          </a:blip>
          <a:stretch>
            <a:fillRect/>
          </a:stretch>
        </p:blipFill>
        <p:spPr>
          <a:xfrm>
            <a:off x="1560870" y="3980075"/>
            <a:ext cx="5970639" cy="2243743"/>
          </a:xfrm>
          <a:prstGeom prst="rect">
            <a:avLst/>
          </a:prstGeom>
        </p:spPr>
      </p:pic>
    </p:spTree>
    <p:extLst>
      <p:ext uri="{BB962C8B-B14F-4D97-AF65-F5344CB8AC3E}">
        <p14:creationId xmlns:p14="http://schemas.microsoft.com/office/powerpoint/2010/main" val="341312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n – m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G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G = &lt;V,E&gt;,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V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vectices</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E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cạnh</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cung</a:t>
            </a:r>
            <a:r>
              <a:rPr lang="en-US" sz="2200" dirty="0">
                <a:latin typeface="Arial" panose="020B0604020202020204" pitchFamily="34" charset="0"/>
                <a:cs typeface="Arial" panose="020B0604020202020204" pitchFamily="34" charset="0"/>
              </a:rPr>
              <a:t> (Edges):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V</a:t>
            </a:r>
          </a:p>
          <a:p>
            <a:pPr marL="457200" lvl="1" indent="0">
              <a:buNone/>
            </a:pPr>
            <a:endParaRPr lang="en-US" sz="2200" dirty="0">
              <a:latin typeface="Arial" panose="020B0604020202020204" pitchFamily="34" charset="0"/>
              <a:cs typeface="Arial" panose="020B0604020202020204" pitchFamily="34" charset="0"/>
            </a:endParaRPr>
          </a:p>
        </p:txBody>
      </p:sp>
      <p:pic>
        <p:nvPicPr>
          <p:cNvPr id="5" name="Hình ảnh 4">
            <a:extLst>
              <a:ext uri="{FF2B5EF4-FFF2-40B4-BE49-F238E27FC236}">
                <a16:creationId xmlns:a16="http://schemas.microsoft.com/office/drawing/2014/main" id="{3F2A0196-3BF3-432F-8DA4-6F431B9421E9}"/>
              </a:ext>
            </a:extLst>
          </p:cNvPr>
          <p:cNvPicPr>
            <a:picLocks noChangeAspect="1"/>
          </p:cNvPicPr>
          <p:nvPr/>
        </p:nvPicPr>
        <p:blipFill>
          <a:blip r:embed="rId2"/>
          <a:stretch>
            <a:fillRect/>
          </a:stretch>
        </p:blipFill>
        <p:spPr>
          <a:xfrm>
            <a:off x="2424572" y="3979474"/>
            <a:ext cx="2726705" cy="2217501"/>
          </a:xfrm>
          <a:prstGeom prst="rect">
            <a:avLst/>
          </a:prstGeom>
        </p:spPr>
      </p:pic>
      <p:pic>
        <p:nvPicPr>
          <p:cNvPr id="9" name="Hình ảnh 8">
            <a:extLst>
              <a:ext uri="{FF2B5EF4-FFF2-40B4-BE49-F238E27FC236}">
                <a16:creationId xmlns:a16="http://schemas.microsoft.com/office/drawing/2014/main" id="{AF8F9D36-696F-429B-8879-C1F28D843675}"/>
              </a:ext>
            </a:extLst>
          </p:cNvPr>
          <p:cNvPicPr>
            <a:picLocks noChangeAspect="1"/>
          </p:cNvPicPr>
          <p:nvPr/>
        </p:nvPicPr>
        <p:blipFill>
          <a:blip r:embed="rId3"/>
          <a:stretch>
            <a:fillRect/>
          </a:stretch>
        </p:blipFill>
        <p:spPr>
          <a:xfrm>
            <a:off x="7040725" y="3979474"/>
            <a:ext cx="2595037" cy="2203038"/>
          </a:xfrm>
          <a:prstGeom prst="rect">
            <a:avLst/>
          </a:prstGeom>
        </p:spPr>
      </p:pic>
    </p:spTree>
    <p:extLst>
      <p:ext uri="{BB962C8B-B14F-4D97-AF65-F5344CB8AC3E}">
        <p14:creationId xmlns:p14="http://schemas.microsoft.com/office/powerpoint/2010/main" val="178150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3C4-7A4A-45AD-9822-256A64F69441}"/>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92935446-1211-4490-9F80-6C79F0416D74}"/>
              </a:ext>
            </a:extLst>
          </p:cNvPr>
          <p:cNvSpPr>
            <a:spLocks noGrp="1"/>
          </p:cNvSpPr>
          <p:nvPr>
            <p:ph idx="1"/>
          </p:nvPr>
        </p:nvSpPr>
        <p:spPr>
          <a:xfrm>
            <a:off x="838200" y="1929384"/>
            <a:ext cx="10515600" cy="646668"/>
          </a:xfrm>
        </p:spPr>
        <p:txBody>
          <a:bodyPr>
            <a:normAutofit fontScale="40000" lnSpcReduction="20000"/>
          </a:bodyPr>
          <a:lstStyle/>
          <a:p>
            <a:pPr marL="0" indent="0">
              <a:buNone/>
            </a:pP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5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7F943EF9-B8BE-4247-A06C-2B17336322B2}"/>
              </a:ext>
            </a:extLst>
          </p:cNvPr>
          <p:cNvPicPr/>
          <p:nvPr/>
        </p:nvPicPr>
        <p:blipFill>
          <a:blip r:embed="rId2">
            <a:extLst>
              <a:ext uri="{28A0092B-C50C-407E-A947-70E740481C1C}">
                <a14:useLocalDpi xmlns:a14="http://schemas.microsoft.com/office/drawing/2010/main" val="0"/>
              </a:ext>
            </a:extLst>
          </a:blip>
          <a:stretch>
            <a:fillRect/>
          </a:stretch>
        </p:blipFill>
        <p:spPr>
          <a:xfrm>
            <a:off x="1441285" y="2959632"/>
            <a:ext cx="6355695" cy="2310458"/>
          </a:xfrm>
          <a:prstGeom prst="rect">
            <a:avLst/>
          </a:prstGeom>
        </p:spPr>
      </p:pic>
    </p:spTree>
    <p:extLst>
      <p:ext uri="{BB962C8B-B14F-4D97-AF65-F5344CB8AC3E}">
        <p14:creationId xmlns:p14="http://schemas.microsoft.com/office/powerpoint/2010/main" val="2452354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3170-EDF8-4E2E-B26C-D7929546A26B}"/>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04E92E00-171C-41B3-8DD9-92EA6B74711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D36B2F47-B70B-4517-8A19-4CAB9A163CD5}"/>
              </a:ext>
            </a:extLst>
          </p:cNvPr>
          <p:cNvPicPr/>
          <p:nvPr/>
        </p:nvPicPr>
        <p:blipFill>
          <a:blip r:embed="rId2">
            <a:extLst>
              <a:ext uri="{28A0092B-C50C-407E-A947-70E740481C1C}">
                <a14:useLocalDpi xmlns:a14="http://schemas.microsoft.com/office/drawing/2010/main" val="0"/>
              </a:ext>
            </a:extLst>
          </a:blip>
          <a:stretch>
            <a:fillRect/>
          </a:stretch>
        </p:blipFill>
        <p:spPr>
          <a:xfrm>
            <a:off x="1924050" y="3428999"/>
            <a:ext cx="6295718" cy="2175387"/>
          </a:xfrm>
          <a:prstGeom prst="rect">
            <a:avLst/>
          </a:prstGeom>
        </p:spPr>
      </p:pic>
    </p:spTree>
    <p:extLst>
      <p:ext uri="{BB962C8B-B14F-4D97-AF65-F5344CB8AC3E}">
        <p14:creationId xmlns:p14="http://schemas.microsoft.com/office/powerpoint/2010/main" val="2483450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6D2C-8C5D-4104-B152-4D8CB2D87F0C}"/>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FF79A13B-6960-4049-A443-C1D9846C55BF}"/>
              </a:ext>
            </a:extLst>
          </p:cNvPr>
          <p:cNvSpPr>
            <a:spLocks noGrp="1"/>
          </p:cNvSpPr>
          <p:nvPr>
            <p:ph idx="1"/>
          </p:nvPr>
        </p:nvSpPr>
        <p:spPr>
          <a:xfrm>
            <a:off x="838200" y="1929384"/>
            <a:ext cx="10515600" cy="1069455"/>
          </a:xfrm>
        </p:spPr>
        <p:txBody>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95844A6F-C4DE-4830-BE0D-1D63A3B15F2D}"/>
              </a:ext>
            </a:extLst>
          </p:cNvPr>
          <p:cNvPicPr/>
          <p:nvPr/>
        </p:nvPicPr>
        <p:blipFill>
          <a:blip r:embed="rId2">
            <a:extLst>
              <a:ext uri="{28A0092B-C50C-407E-A947-70E740481C1C}">
                <a14:useLocalDpi xmlns:a14="http://schemas.microsoft.com/office/drawing/2010/main" val="0"/>
              </a:ext>
            </a:extLst>
          </a:blip>
          <a:stretch>
            <a:fillRect/>
          </a:stretch>
        </p:blipFill>
        <p:spPr>
          <a:xfrm>
            <a:off x="1973211" y="2998839"/>
            <a:ext cx="5922092" cy="2003058"/>
          </a:xfrm>
          <a:prstGeom prst="rect">
            <a:avLst/>
          </a:prstGeom>
        </p:spPr>
      </p:pic>
      <p:sp>
        <p:nvSpPr>
          <p:cNvPr id="5" name="TextBox 4">
            <a:extLst>
              <a:ext uri="{FF2B5EF4-FFF2-40B4-BE49-F238E27FC236}">
                <a16:creationId xmlns:a16="http://schemas.microsoft.com/office/drawing/2014/main" id="{ACD684C9-DBF2-405F-A818-D829A5FDE671}"/>
              </a:ext>
            </a:extLst>
          </p:cNvPr>
          <p:cNvSpPr txBox="1"/>
          <p:nvPr/>
        </p:nvSpPr>
        <p:spPr>
          <a:xfrm>
            <a:off x="1071716" y="5299587"/>
            <a:ext cx="9212826" cy="1200329"/>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25321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Tarjan</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liệt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kê</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thành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phần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mạnh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84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t>c) </a:t>
            </a:r>
            <a:r>
              <a:rPr lang="en-US" sz="2800" b="1" dirty="0" err="1"/>
              <a:t>Thuật</a:t>
            </a:r>
            <a:r>
              <a:rPr lang="en-US" sz="2800" b="1" dirty="0"/>
              <a:t> </a:t>
            </a:r>
            <a:r>
              <a:rPr lang="en-US" sz="2800" b="1" dirty="0" err="1"/>
              <a:t>toán</a:t>
            </a:r>
            <a:r>
              <a:rPr lang="en-US" sz="2800" b="1" dirty="0"/>
              <a:t> </a:t>
            </a:r>
            <a:r>
              <a:rPr lang="en-US" sz="2800" b="1" dirty="0" err="1"/>
              <a:t>Tarjan</a:t>
            </a:r>
            <a:r>
              <a:rPr lang="en-US" sz="2800" b="1" dirty="0"/>
              <a:t> – </a:t>
            </a:r>
            <a:r>
              <a:rPr lang="en-US" sz="2800" b="1" dirty="0" err="1"/>
              <a:t>liệt</a:t>
            </a:r>
            <a:r>
              <a:rPr lang="en-US" sz="2800" b="1" dirty="0"/>
              <a:t> </a:t>
            </a:r>
            <a:r>
              <a:rPr lang="en-US" sz="2800" b="1" dirty="0" err="1"/>
              <a:t>kê</a:t>
            </a:r>
            <a:r>
              <a:rPr lang="en-US" sz="2800" b="1" dirty="0"/>
              <a:t> </a:t>
            </a:r>
            <a:r>
              <a:rPr lang="en-US" sz="2800" b="1" dirty="0" err="1"/>
              <a:t>thành</a:t>
            </a:r>
            <a:r>
              <a:rPr lang="en-US" sz="2800" b="1" dirty="0"/>
              <a:t> </a:t>
            </a:r>
            <a:r>
              <a:rPr lang="en-US" sz="2800" b="1" dirty="0" err="1"/>
              <a:t>phần</a:t>
            </a:r>
            <a:r>
              <a:rPr lang="en-US" sz="2800" b="1" dirty="0"/>
              <a:t> </a:t>
            </a:r>
            <a:r>
              <a:rPr lang="en-US" sz="2800" b="1" dirty="0" err="1"/>
              <a:t>liên</a:t>
            </a:r>
            <a:r>
              <a:rPr lang="en-US" sz="2800" b="1" dirty="0"/>
              <a:t> </a:t>
            </a:r>
            <a:r>
              <a:rPr lang="en-US" sz="2800" b="1" dirty="0" err="1"/>
              <a:t>thông</a:t>
            </a:r>
            <a:r>
              <a:rPr lang="en-US" sz="2800" b="1" dirty="0"/>
              <a:t> </a:t>
            </a:r>
            <a:r>
              <a:rPr lang="en-US" sz="2800" b="1" dirty="0" err="1"/>
              <a:t>mạnh</a:t>
            </a:r>
            <a:endParaRPr lang="en-US" sz="2800" b="1" dirty="0"/>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lvl="1" algn="just">
              <a:buFont typeface="Wingdings" panose="05000000000000000000" pitchFamily="2" charset="2"/>
              <a:buChar char="v"/>
            </a:pPr>
            <a:r>
              <a:rPr lang="en-US" b="1" dirty="0" err="1">
                <a:effectLst/>
                <a:latin typeface="Arial" panose="020B0604020202020204" pitchFamily="34" charset="0"/>
                <a:ea typeface="Calibri" panose="020F0502020204030204" pitchFamily="34" charset="0"/>
                <a:cs typeface="Arial" panose="020B0604020202020204" pitchFamily="34" charset="0"/>
              </a:rPr>
              <a:t>Giới</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thiệu</a:t>
            </a:r>
            <a:r>
              <a:rPr lang="en-US" b="1" dirty="0">
                <a:effectLst/>
                <a:latin typeface="Arial" panose="020B0604020202020204" pitchFamily="34" charset="0"/>
                <a:ea typeface="Calibri" panose="020F0502020204030204" pitchFamily="34" charset="0"/>
                <a:cs typeface="Arial" panose="020B0604020202020204" pitchFamily="34" charset="0"/>
              </a:rPr>
              <a:t> :</a:t>
            </a:r>
          </a:p>
          <a:p>
            <a:pPr marL="457200" lvl="1" indent="0" algn="just">
              <a:buNone/>
            </a:pP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mạnh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tập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hợp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các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với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bất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cứ</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cặp</a:t>
            </a:r>
            <a:r>
              <a:rPr lang="vi-VN" sz="2400" dirty="0">
                <a:effectLst/>
                <a:latin typeface="Arial" panose="020B0604020202020204" pitchFamily="34" charset="0"/>
                <a:ea typeface="Calibri" panose="020F0502020204030204" pitchFamily="34" charset="0"/>
                <a:cs typeface="Arial" panose="020B0604020202020204" pitchFamily="34" charset="0"/>
              </a:rPr>
              <a:t> u, v </a:t>
            </a:r>
            <a:r>
              <a:rPr lang="vi-VN" sz="2400" dirty="0" err="1">
                <a:effectLst/>
                <a:latin typeface="Arial" panose="020B0604020202020204" pitchFamily="34" charset="0"/>
                <a:ea typeface="Calibri" panose="020F0502020204030204" pitchFamily="34" charset="0"/>
                <a:cs typeface="Arial" panose="020B0604020202020204" pitchFamily="34" charset="0"/>
              </a:rPr>
              <a:t>nào</a:t>
            </a:r>
            <a:r>
              <a:rPr lang="vi-VN" sz="2400" dirty="0">
                <a:effectLst/>
                <a:latin typeface="Arial" panose="020B0604020202020204" pitchFamily="34" charset="0"/>
                <a:ea typeface="Calibri" panose="020F0502020204030204" pitchFamily="34" charset="0"/>
                <a:cs typeface="Arial" panose="020B0604020202020204" pitchFamily="34" charset="0"/>
              </a:rPr>
              <a:t>, ta luôn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u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v </a:t>
            </a:r>
            <a:r>
              <a:rPr lang="vi-VN" sz="2400" dirty="0" err="1">
                <a:effectLst/>
                <a:latin typeface="Arial" panose="020B0604020202020204" pitchFamily="34" charset="0"/>
                <a:ea typeface="Calibri" panose="020F0502020204030204" pitchFamily="34" charset="0"/>
                <a:cs typeface="Arial" panose="020B0604020202020204" pitchFamily="34" charset="0"/>
              </a:rPr>
              <a:t>và</a:t>
            </a:r>
            <a:r>
              <a:rPr lang="vi-VN" sz="2400" dirty="0">
                <a:effectLst/>
                <a:latin typeface="Arial" panose="020B0604020202020204" pitchFamily="34" charset="0"/>
                <a:ea typeface="Calibri" panose="020F0502020204030204" pitchFamily="34" charset="0"/>
                <a:cs typeface="Arial" panose="020B0604020202020204" pitchFamily="34" charset="0"/>
              </a:rPr>
              <a:t> v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u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thể</a:t>
            </a:r>
            <a:r>
              <a:rPr lang="vi-VN" sz="2400" dirty="0">
                <a:effectLst/>
                <a:latin typeface="Arial" panose="020B0604020202020204" pitchFamily="34" charset="0"/>
                <a:ea typeface="Calibri" panose="020F0502020204030204" pitchFamily="34" charset="0"/>
                <a:cs typeface="Arial" panose="020B0604020202020204" pitchFamily="34" charset="0"/>
              </a:rPr>
              <a:t> qua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số</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trung gian).</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536575" indent="354013" algn="just">
              <a:buNone/>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đặt</a:t>
            </a:r>
            <a:r>
              <a:rPr lang="vi-VN" sz="2400" dirty="0">
                <a:effectLst/>
                <a:latin typeface="Arial" panose="020B0604020202020204" pitchFamily="34" charset="0"/>
                <a:ea typeface="Calibri" panose="020F0502020204030204" pitchFamily="34" charset="0"/>
                <a:cs typeface="Arial" panose="020B0604020202020204" pitchFamily="34" charset="0"/>
              </a:rPr>
              <a:t> theo tên </a:t>
            </a:r>
            <a:r>
              <a:rPr lang="vi-VN" sz="2400" dirty="0" err="1">
                <a:effectLst/>
                <a:latin typeface="Arial" panose="020B0604020202020204" pitchFamily="34" charset="0"/>
                <a:ea typeface="Calibri" panose="020F0502020204030204" pitchFamily="34" charset="0"/>
                <a:cs typeface="Arial" panose="020B0604020202020204" pitchFamily="34" charset="0"/>
              </a:rPr>
              <a:t>của</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người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ra </a:t>
            </a:r>
            <a:r>
              <a:rPr lang="vi-VN" sz="2400" dirty="0" err="1">
                <a:effectLst/>
                <a:latin typeface="Arial" panose="020B0604020202020204" pitchFamily="34" charset="0"/>
                <a:ea typeface="Calibri" panose="020F0502020204030204" pitchFamily="34" charset="0"/>
                <a:cs typeface="Arial" panose="020B0604020202020204" pitchFamily="34" charset="0"/>
              </a:rPr>
              <a:t>nó</a:t>
            </a:r>
            <a:r>
              <a:rPr lang="vi-VN" sz="2400" dirty="0">
                <a:effectLst/>
                <a:latin typeface="Arial" panose="020B0604020202020204" pitchFamily="34" charset="0"/>
                <a:ea typeface="Calibri" panose="020F0502020204030204" pitchFamily="34" charset="0"/>
                <a:cs typeface="Arial" panose="020B0604020202020204" pitchFamily="34" charset="0"/>
              </a:rPr>
              <a:t> - </a:t>
            </a:r>
            <a:r>
              <a:rPr lang="vi-VN" sz="2400" dirty="0" err="1">
                <a:effectLst/>
                <a:latin typeface="Arial" panose="020B0604020202020204" pitchFamily="34" charset="0"/>
                <a:ea typeface="Calibri" panose="020F0502020204030204" pitchFamily="34" charset="0"/>
                <a:cs typeface="Arial" panose="020B0604020202020204" pitchFamily="34" charset="0"/>
              </a:rPr>
              <a:t>Robert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lý</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thuyết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dùng</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để</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3909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lvl="0">
              <a:lnSpc>
                <a:spcPct val="107000"/>
              </a:lnSpc>
              <a:buSzPts val="1000"/>
              <a:buFont typeface="Wingdings" panose="05000000000000000000" pitchFamily="2"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ECA175D9-790A-41E0-A9B9-84205894AE8C}"/>
              </a:ext>
            </a:extLst>
          </p:cNvPr>
          <p:cNvSpPr>
            <a:spLocks noGrp="1"/>
          </p:cNvSpPr>
          <p:nvPr>
            <p:ph type="title"/>
          </p:nvPr>
        </p:nvSpPr>
        <p:spPr>
          <a:xfrm>
            <a:off x="838200" y="365125"/>
            <a:ext cx="10515600" cy="1325563"/>
          </a:xfrm>
        </p:spPr>
        <p:txBody>
          <a:bodyPr/>
          <a:lstStyle/>
          <a:p>
            <a:pPr algn="ctr"/>
            <a:r>
              <a:rPr lang="en-US" sz="2800" b="1" dirty="0">
                <a:latin typeface="Arial" panose="020B0604020202020204" pitchFamily="34" charset="0"/>
                <a:cs typeface="Arial" panose="020B0604020202020204" pitchFamily="34" charset="0"/>
              </a:rPr>
              <a:t>c) </a:t>
            </a:r>
            <a:r>
              <a:rPr lang="en-US" sz="2800" b="1" dirty="0" err="1">
                <a:latin typeface="Arial" panose="020B0604020202020204" pitchFamily="34" charset="0"/>
                <a:cs typeface="Arial" panose="020B0604020202020204" pitchFamily="34" charset="0"/>
              </a:rPr>
              <a:t>Thuật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Tarjan</a:t>
            </a:r>
            <a:r>
              <a:rPr lang="en-US" sz="2800" b="1" dirty="0">
                <a:latin typeface="Arial" panose="020B0604020202020204" pitchFamily="34" charset="0"/>
                <a:cs typeface="Arial" panose="020B0604020202020204" pitchFamily="34" charset="0"/>
              </a:rPr>
              <a:t> – </a:t>
            </a:r>
            <a:r>
              <a:rPr lang="en-US" sz="2800" b="1" dirty="0" err="1">
                <a:latin typeface="Arial" panose="020B0604020202020204" pitchFamily="34" charset="0"/>
                <a:cs typeface="Arial" panose="020B0604020202020204" pitchFamily="34" charset="0"/>
              </a:rPr>
              <a:t>liệt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kê</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phần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liên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mạnh</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4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Thuật</a:t>
            </a:r>
            <a:r>
              <a:rPr lang="en-US" dirty="0"/>
              <a:t> </a:t>
            </a:r>
            <a:r>
              <a:rPr lang="en-US" dirty="0" err="1"/>
              <a:t>toán</a:t>
            </a:r>
            <a:r>
              <a:rPr lang="en-US" dirty="0"/>
              <a:t> </a:t>
            </a:r>
            <a:r>
              <a:rPr lang="en-US" dirty="0" err="1"/>
              <a:t>Tarjan</a:t>
            </a:r>
            <a:endParaRPr lang="en-US" dirty="0"/>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a:latin typeface="Times New Roman" panose="02020603050405020304" pitchFamily="18" charset="0"/>
                <a:ea typeface="Calibri" panose="020F0502020204030204" pitchFamily="34" charset="0"/>
                <a:cs typeface="Times New Roman" panose="02020603050405020304" pitchFamily="18" charset="0"/>
              </a:rPr>
              <a:t>Đầu tiên cho đồ thị như hình, sử dụng phép DFS để tạo các nhãn cho các đỉnh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Oval 4">
            <a:extLst>
              <a:ext uri="{FF2B5EF4-FFF2-40B4-BE49-F238E27FC236}">
                <a16:creationId xmlns:a16="http://schemas.microsoft.com/office/drawing/2014/main" id="{B991D67D-C274-489E-B7A6-9127691E4A3E}"/>
              </a:ext>
            </a:extLst>
          </p:cNvPr>
          <p:cNvSpPr/>
          <p:nvPr/>
        </p:nvSpPr>
        <p:spPr>
          <a:xfrm>
            <a:off x="336439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 name="Oval 5">
            <a:extLst>
              <a:ext uri="{FF2B5EF4-FFF2-40B4-BE49-F238E27FC236}">
                <a16:creationId xmlns:a16="http://schemas.microsoft.com/office/drawing/2014/main" id="{E3E2BEF3-FE26-440C-A5B1-E725BED6D9E3}"/>
              </a:ext>
            </a:extLst>
          </p:cNvPr>
          <p:cNvSpPr/>
          <p:nvPr/>
        </p:nvSpPr>
        <p:spPr>
          <a:xfrm>
            <a:off x="5104533" y="3290482"/>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7" name="Oval 6">
            <a:extLst>
              <a:ext uri="{FF2B5EF4-FFF2-40B4-BE49-F238E27FC236}">
                <a16:creationId xmlns:a16="http://schemas.microsoft.com/office/drawing/2014/main" id="{48B8EAC6-59BD-4C05-852C-EC530B6B9C17}"/>
              </a:ext>
            </a:extLst>
          </p:cNvPr>
          <p:cNvSpPr/>
          <p:nvPr/>
        </p:nvSpPr>
        <p:spPr>
          <a:xfrm>
            <a:off x="3359469"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8" name="Oval 7">
            <a:extLst>
              <a:ext uri="{FF2B5EF4-FFF2-40B4-BE49-F238E27FC236}">
                <a16:creationId xmlns:a16="http://schemas.microsoft.com/office/drawing/2014/main" id="{BA462492-C0E6-4277-9BD6-E18CB0A8F9A3}"/>
              </a:ext>
            </a:extLst>
          </p:cNvPr>
          <p:cNvSpPr/>
          <p:nvPr/>
        </p:nvSpPr>
        <p:spPr>
          <a:xfrm>
            <a:off x="510453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9" name="Oval 8">
            <a:extLst>
              <a:ext uri="{FF2B5EF4-FFF2-40B4-BE49-F238E27FC236}">
                <a16:creationId xmlns:a16="http://schemas.microsoft.com/office/drawing/2014/main" id="{1D26C60F-A136-4F2E-AC11-81ABEB3975AF}"/>
              </a:ext>
            </a:extLst>
          </p:cNvPr>
          <p:cNvSpPr/>
          <p:nvPr/>
        </p:nvSpPr>
        <p:spPr>
          <a:xfrm>
            <a:off x="684467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10" name="Oval 9">
            <a:extLst>
              <a:ext uri="{FF2B5EF4-FFF2-40B4-BE49-F238E27FC236}">
                <a16:creationId xmlns:a16="http://schemas.microsoft.com/office/drawing/2014/main" id="{D2A3D67A-5516-4F47-8CD2-4569C8CD3AC2}"/>
              </a:ext>
            </a:extLst>
          </p:cNvPr>
          <p:cNvSpPr/>
          <p:nvPr/>
        </p:nvSpPr>
        <p:spPr>
          <a:xfrm>
            <a:off x="684467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11" name="Oval 10">
            <a:extLst>
              <a:ext uri="{FF2B5EF4-FFF2-40B4-BE49-F238E27FC236}">
                <a16:creationId xmlns:a16="http://schemas.microsoft.com/office/drawing/2014/main" id="{34E867FC-87EC-415E-9826-187DDB6911E2}"/>
              </a:ext>
            </a:extLst>
          </p:cNvPr>
          <p:cNvSpPr/>
          <p:nvPr/>
        </p:nvSpPr>
        <p:spPr>
          <a:xfrm>
            <a:off x="8354698" y="4048697"/>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3" name="Straight Arrow Connector 12">
            <a:extLst>
              <a:ext uri="{FF2B5EF4-FFF2-40B4-BE49-F238E27FC236}">
                <a16:creationId xmlns:a16="http://schemas.microsoft.com/office/drawing/2014/main" id="{B7A3EE32-3769-4E53-B5CA-3150AEAAA0AB}"/>
              </a:ext>
            </a:extLst>
          </p:cNvPr>
          <p:cNvCxnSpPr>
            <a:stCxn id="7" idx="0"/>
            <a:endCxn id="5"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48D885F-4718-4619-9E9D-E116FB5D28EC}"/>
              </a:ext>
            </a:extLst>
          </p:cNvPr>
          <p:cNvCxnSpPr>
            <a:cxnSpLocks/>
            <a:stCxn id="5" idx="6"/>
            <a:endCxn id="6"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CA84FAF-707E-4995-A471-C3BCC8021F4D}"/>
              </a:ext>
            </a:extLst>
          </p:cNvPr>
          <p:cNvCxnSpPr>
            <a:cxnSpLocks/>
            <a:stCxn id="6" idx="4"/>
            <a:endCxn id="8"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0BD5613-811F-424F-B858-82CCA877B745}"/>
              </a:ext>
            </a:extLst>
          </p:cNvPr>
          <p:cNvCxnSpPr>
            <a:cxnSpLocks/>
            <a:stCxn id="8" idx="5"/>
            <a:endCxn id="10"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7FB2ABE1-000E-45B9-9F3D-F88628971BE8}"/>
              </a:ext>
            </a:extLst>
          </p:cNvPr>
          <p:cNvCxnSpPr>
            <a:cxnSpLocks/>
            <a:stCxn id="10" idx="0"/>
            <a:endCxn id="9"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499F091-7EE6-4420-AF88-F16B6A67D18A}"/>
              </a:ext>
            </a:extLst>
          </p:cNvPr>
          <p:cNvCxnSpPr>
            <a:cxnSpLocks/>
            <a:stCxn id="9" idx="5"/>
            <a:endCxn id="11"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448C5B0-91F3-4E05-9713-19EEAD8D42E0}"/>
              </a:ext>
            </a:extLst>
          </p:cNvPr>
          <p:cNvCxnSpPr>
            <a:cxnSpLocks/>
            <a:stCxn id="11" idx="1"/>
            <a:endCxn id="9"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97E5599F-C73D-4029-A2A3-F61DB20AF600}"/>
              </a:ext>
            </a:extLst>
          </p:cNvPr>
          <p:cNvCxnSpPr>
            <a:cxnSpLocks/>
            <a:stCxn id="6"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EA7627-B59A-41AD-989E-E16430B209D0}"/>
              </a:ext>
            </a:extLst>
          </p:cNvPr>
          <p:cNvCxnSpPr>
            <a:cxnSpLocks/>
            <a:stCxn id="10" idx="6"/>
            <a:endCxn id="11"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D182089-EA1C-4B94-A2ED-B0A82E3F2B9D}"/>
              </a:ext>
            </a:extLst>
          </p:cNvPr>
          <p:cNvCxnSpPr>
            <a:cxnSpLocks/>
            <a:stCxn id="10" idx="1"/>
            <a:endCxn id="8"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F95CB0DA-B61A-4845-9CBE-295C6CA3BBA8}"/>
              </a:ext>
            </a:extLst>
          </p:cNvPr>
          <p:cNvCxnSpPr>
            <a:cxnSpLocks/>
            <a:stCxn id="7" idx="6"/>
            <a:endCxn id="8"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Content Placeholder 2">
            <a:extLst>
              <a:ext uri="{FF2B5EF4-FFF2-40B4-BE49-F238E27FC236}">
                <a16:creationId xmlns:a16="http://schemas.microsoft.com/office/drawing/2014/main" id="{E7893EC4-0FC3-4D27-87BA-96E315023A0A}"/>
              </a:ext>
            </a:extLst>
          </p:cNvPr>
          <p:cNvSpPr txBox="1">
            <a:spLocks/>
          </p:cNvSpPr>
          <p:nvPr/>
        </p:nvSpPr>
        <p:spPr>
          <a:xfrm>
            <a:off x="834709" y="1928438"/>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Tiếp theo ta thực hiện xác định giá trị liên kết cho mỗi đỉnh</a:t>
            </a:r>
            <a:endParaRPr lang="en-US" dirty="0"/>
          </a:p>
        </p:txBody>
      </p:sp>
      <p:sp>
        <p:nvSpPr>
          <p:cNvPr id="57" name="TextBox 56">
            <a:extLst>
              <a:ext uri="{FF2B5EF4-FFF2-40B4-BE49-F238E27FC236}">
                <a16:creationId xmlns:a16="http://schemas.microsoft.com/office/drawing/2014/main" id="{CFC07B44-D5B1-4261-94F9-400E170D6DDD}"/>
              </a:ext>
            </a:extLst>
          </p:cNvPr>
          <p:cNvSpPr txBox="1"/>
          <p:nvPr/>
        </p:nvSpPr>
        <p:spPr>
          <a:xfrm>
            <a:off x="3574386" y="287150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58" name="TextBox 57">
            <a:extLst>
              <a:ext uri="{FF2B5EF4-FFF2-40B4-BE49-F238E27FC236}">
                <a16:creationId xmlns:a16="http://schemas.microsoft.com/office/drawing/2014/main" id="{848BA7F5-BF22-4379-AFE2-533972813E63}"/>
              </a:ext>
            </a:extLst>
          </p:cNvPr>
          <p:cNvSpPr txBox="1"/>
          <p:nvPr/>
        </p:nvSpPr>
        <p:spPr>
          <a:xfrm>
            <a:off x="5306626" y="2882201"/>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1</a:t>
            </a:r>
          </a:p>
        </p:txBody>
      </p:sp>
      <p:sp>
        <p:nvSpPr>
          <p:cNvPr id="59" name="TextBox 58">
            <a:extLst>
              <a:ext uri="{FF2B5EF4-FFF2-40B4-BE49-F238E27FC236}">
                <a16:creationId xmlns:a16="http://schemas.microsoft.com/office/drawing/2014/main" id="{60444E87-2AD3-452F-8BDF-B408BB8781FA}"/>
              </a:ext>
            </a:extLst>
          </p:cNvPr>
          <p:cNvSpPr txBox="1"/>
          <p:nvPr/>
        </p:nvSpPr>
        <p:spPr>
          <a:xfrm>
            <a:off x="703886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0" name="TextBox 59">
            <a:extLst>
              <a:ext uri="{FF2B5EF4-FFF2-40B4-BE49-F238E27FC236}">
                <a16:creationId xmlns:a16="http://schemas.microsoft.com/office/drawing/2014/main" id="{B11C3669-0C63-4F1E-8917-F8EF2BD29131}"/>
              </a:ext>
            </a:extLst>
          </p:cNvPr>
          <p:cNvSpPr txBox="1"/>
          <p:nvPr/>
        </p:nvSpPr>
        <p:spPr>
          <a:xfrm>
            <a:off x="3578109" y="5726439"/>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1" name="TextBox 60">
            <a:extLst>
              <a:ext uri="{FF2B5EF4-FFF2-40B4-BE49-F238E27FC236}">
                <a16:creationId xmlns:a16="http://schemas.microsoft.com/office/drawing/2014/main" id="{8EC44BBF-D728-449A-99A2-3251E056957D}"/>
              </a:ext>
            </a:extLst>
          </p:cNvPr>
          <p:cNvSpPr txBox="1"/>
          <p:nvPr/>
        </p:nvSpPr>
        <p:spPr>
          <a:xfrm>
            <a:off x="5306626" y="5695686"/>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2" name="TextBox 61">
            <a:extLst>
              <a:ext uri="{FF2B5EF4-FFF2-40B4-BE49-F238E27FC236}">
                <a16:creationId xmlns:a16="http://schemas.microsoft.com/office/drawing/2014/main" id="{60530769-A007-405F-8D2E-D12DA76B0AC9}"/>
              </a:ext>
            </a:extLst>
          </p:cNvPr>
          <p:cNvSpPr txBox="1"/>
          <p:nvPr/>
        </p:nvSpPr>
        <p:spPr>
          <a:xfrm>
            <a:off x="7046766" y="5716164"/>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3" name="TextBox 62">
            <a:extLst>
              <a:ext uri="{FF2B5EF4-FFF2-40B4-BE49-F238E27FC236}">
                <a16:creationId xmlns:a16="http://schemas.microsoft.com/office/drawing/2014/main" id="{C754E338-6799-4BA2-9A02-25A70E3C3D47}"/>
              </a:ext>
            </a:extLst>
          </p:cNvPr>
          <p:cNvSpPr txBox="1"/>
          <p:nvPr/>
        </p:nvSpPr>
        <p:spPr>
          <a:xfrm>
            <a:off x="9282480" y="423847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4" name="TextBox 63">
            <a:extLst>
              <a:ext uri="{FF2B5EF4-FFF2-40B4-BE49-F238E27FC236}">
                <a16:creationId xmlns:a16="http://schemas.microsoft.com/office/drawing/2014/main" id="{78AA0AC9-2383-4A8F-8CFE-CC4F8AC3043A}"/>
              </a:ext>
            </a:extLst>
          </p:cNvPr>
          <p:cNvSpPr txBox="1"/>
          <p:nvPr/>
        </p:nvSpPr>
        <p:spPr>
          <a:xfrm>
            <a:off x="530662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5" name="Content Placeholder 2">
            <a:extLst>
              <a:ext uri="{FF2B5EF4-FFF2-40B4-BE49-F238E27FC236}">
                <a16:creationId xmlns:a16="http://schemas.microsoft.com/office/drawing/2014/main" id="{FF1E07D6-325B-44EB-AEFC-A16E427EFC85}"/>
              </a:ext>
            </a:extLst>
          </p:cNvPr>
          <p:cNvSpPr txBox="1">
            <a:spLocks/>
          </p:cNvSpPr>
          <p:nvPr/>
        </p:nvSpPr>
        <p:spPr>
          <a:xfrm>
            <a:off x="831218" y="1936677"/>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Sau khi thực hiện xong, ta có các đỉnh có cùng giá trị liên kết tạo nên các vùng liên kết mạnh như sau</a:t>
            </a:r>
            <a:endParaRPr lang="en-US" dirty="0"/>
          </a:p>
        </p:txBody>
      </p:sp>
      <p:sp>
        <p:nvSpPr>
          <p:cNvPr id="66" name="Oval 65">
            <a:extLst>
              <a:ext uri="{FF2B5EF4-FFF2-40B4-BE49-F238E27FC236}">
                <a16:creationId xmlns:a16="http://schemas.microsoft.com/office/drawing/2014/main" id="{EC4BD0CC-E87C-4656-93BC-CF9D08F21F5F}"/>
              </a:ext>
            </a:extLst>
          </p:cNvPr>
          <p:cNvSpPr/>
          <p:nvPr/>
        </p:nvSpPr>
        <p:spPr>
          <a:xfrm>
            <a:off x="3364393" y="3286696"/>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7" name="Oval 66">
            <a:extLst>
              <a:ext uri="{FF2B5EF4-FFF2-40B4-BE49-F238E27FC236}">
                <a16:creationId xmlns:a16="http://schemas.microsoft.com/office/drawing/2014/main" id="{939ADA78-0795-4EC8-89AF-A13EFE1A4AAB}"/>
              </a:ext>
            </a:extLst>
          </p:cNvPr>
          <p:cNvSpPr/>
          <p:nvPr/>
        </p:nvSpPr>
        <p:spPr>
          <a:xfrm>
            <a:off x="5104533" y="3290482"/>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68" name="Oval 67">
            <a:extLst>
              <a:ext uri="{FF2B5EF4-FFF2-40B4-BE49-F238E27FC236}">
                <a16:creationId xmlns:a16="http://schemas.microsoft.com/office/drawing/2014/main" id="{94FDF211-B58E-4BDA-9E14-4A079F4D38F5}"/>
              </a:ext>
            </a:extLst>
          </p:cNvPr>
          <p:cNvSpPr/>
          <p:nvPr/>
        </p:nvSpPr>
        <p:spPr>
          <a:xfrm>
            <a:off x="3359469" y="4858844"/>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69" name="Oval 68">
            <a:extLst>
              <a:ext uri="{FF2B5EF4-FFF2-40B4-BE49-F238E27FC236}">
                <a16:creationId xmlns:a16="http://schemas.microsoft.com/office/drawing/2014/main" id="{9CED2184-CB6B-413C-9A2F-3A6142506CE4}"/>
              </a:ext>
            </a:extLst>
          </p:cNvPr>
          <p:cNvSpPr/>
          <p:nvPr/>
        </p:nvSpPr>
        <p:spPr>
          <a:xfrm>
            <a:off x="510453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70" name="Oval 69">
            <a:extLst>
              <a:ext uri="{FF2B5EF4-FFF2-40B4-BE49-F238E27FC236}">
                <a16:creationId xmlns:a16="http://schemas.microsoft.com/office/drawing/2014/main" id="{FFA5FED7-26A9-4919-9351-DF90127366E0}"/>
              </a:ext>
            </a:extLst>
          </p:cNvPr>
          <p:cNvSpPr/>
          <p:nvPr/>
        </p:nvSpPr>
        <p:spPr>
          <a:xfrm>
            <a:off x="6844673" y="3286696"/>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71" name="Oval 70">
            <a:extLst>
              <a:ext uri="{FF2B5EF4-FFF2-40B4-BE49-F238E27FC236}">
                <a16:creationId xmlns:a16="http://schemas.microsoft.com/office/drawing/2014/main" id="{87B49285-8E4C-4762-BDBA-3CC9B4AC2907}"/>
              </a:ext>
            </a:extLst>
          </p:cNvPr>
          <p:cNvSpPr/>
          <p:nvPr/>
        </p:nvSpPr>
        <p:spPr>
          <a:xfrm>
            <a:off x="684467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2" name="Oval 71">
            <a:extLst>
              <a:ext uri="{FF2B5EF4-FFF2-40B4-BE49-F238E27FC236}">
                <a16:creationId xmlns:a16="http://schemas.microsoft.com/office/drawing/2014/main" id="{1EB74493-516B-4E79-944E-A7E3B57AD132}"/>
              </a:ext>
            </a:extLst>
          </p:cNvPr>
          <p:cNvSpPr/>
          <p:nvPr/>
        </p:nvSpPr>
        <p:spPr>
          <a:xfrm>
            <a:off x="8354698" y="4048697"/>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73" name="Straight Arrow Connector 72">
            <a:extLst>
              <a:ext uri="{FF2B5EF4-FFF2-40B4-BE49-F238E27FC236}">
                <a16:creationId xmlns:a16="http://schemas.microsoft.com/office/drawing/2014/main" id="{36D41CE7-6018-42DC-BBD8-A9F47E8C5528}"/>
              </a:ext>
            </a:extLst>
          </p:cNvPr>
          <p:cNvCxnSpPr>
            <a:stCxn id="68" idx="0"/>
            <a:endCxn id="66"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EAA6B3-27D4-4D6D-B774-A1CC5BBC2826}"/>
              </a:ext>
            </a:extLst>
          </p:cNvPr>
          <p:cNvCxnSpPr>
            <a:cxnSpLocks/>
            <a:stCxn id="66" idx="6"/>
            <a:endCxn id="67"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5A7BD155-FC6B-4244-A181-F456F437A1A6}"/>
              </a:ext>
            </a:extLst>
          </p:cNvPr>
          <p:cNvCxnSpPr>
            <a:cxnSpLocks/>
            <a:stCxn id="67" idx="4"/>
            <a:endCxn id="69"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FFE92AA0-83C9-4872-9DC4-04A11AA04CA9}"/>
              </a:ext>
            </a:extLst>
          </p:cNvPr>
          <p:cNvCxnSpPr>
            <a:cxnSpLocks/>
            <a:stCxn id="69" idx="5"/>
            <a:endCxn id="71"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048E8E-9FCD-4FC8-977D-796AE98CDBC5}"/>
              </a:ext>
            </a:extLst>
          </p:cNvPr>
          <p:cNvCxnSpPr>
            <a:cxnSpLocks/>
            <a:stCxn id="71" idx="0"/>
            <a:endCxn id="70"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2CD11251-5775-4668-8407-F8899660672C}"/>
              </a:ext>
            </a:extLst>
          </p:cNvPr>
          <p:cNvCxnSpPr>
            <a:cxnSpLocks/>
            <a:stCxn id="70" idx="5"/>
            <a:endCxn id="72"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7670A6AB-A273-4021-81F2-AE403A5C0225}"/>
              </a:ext>
            </a:extLst>
          </p:cNvPr>
          <p:cNvCxnSpPr>
            <a:cxnSpLocks/>
            <a:stCxn id="72" idx="1"/>
            <a:endCxn id="70"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C2351598-9026-4A43-A40D-5CCF60411CC3}"/>
              </a:ext>
            </a:extLst>
          </p:cNvPr>
          <p:cNvCxnSpPr>
            <a:cxnSpLocks/>
            <a:stCxn id="67"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E43542F4-B6EC-42BB-8EC3-69C54F91E7BD}"/>
              </a:ext>
            </a:extLst>
          </p:cNvPr>
          <p:cNvCxnSpPr>
            <a:cxnSpLocks/>
            <a:stCxn id="71" idx="6"/>
            <a:endCxn id="72"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DE5EB86E-6D02-483F-AC48-7064D4BD5DAC}"/>
              </a:ext>
            </a:extLst>
          </p:cNvPr>
          <p:cNvCxnSpPr>
            <a:cxnSpLocks/>
            <a:stCxn id="71" idx="1"/>
            <a:endCxn id="69"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187215-221C-4A21-8967-A3AFCB0B19A5}"/>
              </a:ext>
            </a:extLst>
          </p:cNvPr>
          <p:cNvCxnSpPr>
            <a:cxnSpLocks/>
            <a:stCxn id="68" idx="6"/>
            <a:endCxn id="69"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Content Placeholder 2">
            <a:extLst>
              <a:ext uri="{FF2B5EF4-FFF2-40B4-BE49-F238E27FC236}">
                <a16:creationId xmlns:a16="http://schemas.microsoft.com/office/drawing/2014/main" id="{D444A722-859C-485D-A20C-77B5637B50BC}"/>
              </a:ext>
            </a:extLst>
          </p:cNvPr>
          <p:cNvSpPr txBox="1">
            <a:spLocks/>
          </p:cNvSpPr>
          <p:nvPr/>
        </p:nvSpPr>
        <p:spPr>
          <a:xfrm>
            <a:off x="845182" y="1927492"/>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Như vậy, từ đồ thị này ta có 3 vùng liên kết mạnh theo phương pháp Tarjan</a:t>
            </a:r>
            <a:endParaRPr lang="en-US" dirty="0"/>
          </a:p>
        </p:txBody>
      </p:sp>
    </p:spTree>
    <p:extLst>
      <p:ext uri="{BB962C8B-B14F-4D97-AF65-F5344CB8AC3E}">
        <p14:creationId xmlns:p14="http://schemas.microsoft.com/office/powerpoint/2010/main" val="127683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
                                            <p:txEl>
                                              <p:pRg st="0" end="0"/>
                                            </p:txEl>
                                          </p:spTgt>
                                        </p:tgtEl>
                                        <p:attrNameLst>
                                          <p:attrName>style.visibility</p:attrName>
                                        </p:attrNameLst>
                                      </p:cBhvr>
                                      <p:to>
                                        <p:strVal val="visible"/>
                                      </p:to>
                                    </p:set>
                                    <p:animEffect transition="in" filter="fade">
                                      <p:cBhvr>
                                        <p:cTn id="52" dur="500"/>
                                        <p:tgtEl>
                                          <p:spTgt spid="5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58"/>
                                        </p:tgtEl>
                                      </p:cBhvr>
                                    </p:animEffect>
                                    <p:set>
                                      <p:cBhvr>
                                        <p:cTn id="87" dur="1" fill="hold">
                                          <p:stCondLst>
                                            <p:cond delay="499"/>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4">
                                            <p:txEl>
                                              <p:pRg st="0" end="0"/>
                                            </p:txEl>
                                          </p:spTgt>
                                        </p:tgtEl>
                                        <p:attrNameLst>
                                          <p:attrName>style.visibility</p:attrName>
                                        </p:attrNameLst>
                                      </p:cBhvr>
                                      <p:to>
                                        <p:strVal val="visible"/>
                                      </p:to>
                                    </p:set>
                                    <p:animEffect transition="in" filter="fade">
                                      <p:cBhvr>
                                        <p:cTn id="92" dur="500"/>
                                        <p:tgtEl>
                                          <p:spTgt spid="6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6"/>
                                        </p:tgtEl>
                                      </p:cBhvr>
                                    </p:animEffect>
                                    <p:set>
                                      <p:cBhvr>
                                        <p:cTn id="97" dur="1" fill="hold">
                                          <p:stCondLst>
                                            <p:cond delay="499"/>
                                          </p:stCondLst>
                                        </p:cTn>
                                        <p:tgtEl>
                                          <p:spTgt spid="5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65"/>
                                        </p:tgtEl>
                                      </p:cBhvr>
                                    </p:animEffect>
                                    <p:set>
                                      <p:cBhvr>
                                        <p:cTn id="107" dur="1" fill="hold">
                                          <p:stCondLst>
                                            <p:cond delay="499"/>
                                          </p:stCondLst>
                                        </p:cTn>
                                        <p:tgtEl>
                                          <p:spTgt spid="6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fade">
                                      <p:cBhvr>
                                        <p:cTn id="115" dur="500"/>
                                        <p:tgtEl>
                                          <p:spTgt spid="6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500"/>
                                        <p:tgtEl>
                                          <p:spTgt spid="6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fade">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Effect transition="in" filter="fade">
                                      <p:cBhvr>
                                        <p:cTn id="13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p:bldP spid="56" grpId="1"/>
      <p:bldP spid="58" grpId="0"/>
      <p:bldP spid="58" grpId="1"/>
      <p:bldP spid="59" grpId="0"/>
      <p:bldP spid="60" grpId="0"/>
      <p:bldP spid="61" grpId="0"/>
      <p:bldP spid="62" grpId="0"/>
      <p:bldP spid="63" grpId="0"/>
      <p:bldP spid="65" grpId="0"/>
      <p:bldP spid="65" grpId="1"/>
      <p:bldP spid="66" grpId="0" animBg="1"/>
      <p:bldP spid="67" grpId="0" animBg="1"/>
      <p:bldP spid="68" grpId="0" animBg="1"/>
      <p:bldP spid="69" grpId="0" animBg="1"/>
      <p:bldP spid="70" grpId="0" animBg="1"/>
      <p:bldP spid="71" grpId="0" animBg="1"/>
      <p:bldP spid="72" grpId="0" animBg="1"/>
      <p:bldP spid="1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514350" indent="-514350">
              <a:buAutoNum type="alphaLcParenR"/>
            </a:pP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nhỏ</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nhất</a:t>
            </a:r>
            <a:r>
              <a:rPr lang="en-US" b="1"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nghĩa</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Ví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nào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a:t>
            </a:r>
          </a:p>
        </p:txBody>
      </p:sp>
      <p:pic>
        <p:nvPicPr>
          <p:cNvPr id="5" name="Hình ảnh 4">
            <a:extLst>
              <a:ext uri="{FF2B5EF4-FFF2-40B4-BE49-F238E27FC236}">
                <a16:creationId xmlns:a16="http://schemas.microsoft.com/office/drawing/2014/main" id="{B19D04D3-1938-4F63-A7E8-739ED6009876}"/>
              </a:ext>
            </a:extLst>
          </p:cNvPr>
          <p:cNvPicPr>
            <a:picLocks noChangeAspect="1"/>
          </p:cNvPicPr>
          <p:nvPr/>
        </p:nvPicPr>
        <p:blipFill>
          <a:blip r:embed="rId2"/>
          <a:stretch>
            <a:fillRect/>
          </a:stretch>
        </p:blipFill>
        <p:spPr>
          <a:xfrm>
            <a:off x="1617906" y="3998224"/>
            <a:ext cx="1267098" cy="1945264"/>
          </a:xfrm>
          <a:prstGeom prst="rect">
            <a:avLst/>
          </a:prstGeom>
        </p:spPr>
      </p:pic>
      <p:pic>
        <p:nvPicPr>
          <p:cNvPr id="7" name="Hình ảnh 6">
            <a:extLst>
              <a:ext uri="{FF2B5EF4-FFF2-40B4-BE49-F238E27FC236}">
                <a16:creationId xmlns:a16="http://schemas.microsoft.com/office/drawing/2014/main" id="{54E4DC32-0FC7-4309-9C28-94CC3032D4B9}"/>
              </a:ext>
            </a:extLst>
          </p:cNvPr>
          <p:cNvPicPr>
            <a:picLocks noChangeAspect="1"/>
          </p:cNvPicPr>
          <p:nvPr/>
        </p:nvPicPr>
        <p:blipFill>
          <a:blip r:embed="rId3"/>
          <a:stretch>
            <a:fillRect/>
          </a:stretch>
        </p:blipFill>
        <p:spPr>
          <a:xfrm>
            <a:off x="3675047" y="4028647"/>
            <a:ext cx="784498" cy="2176709"/>
          </a:xfrm>
          <a:prstGeom prst="rect">
            <a:avLst/>
          </a:prstGeom>
        </p:spPr>
      </p:pic>
      <p:pic>
        <p:nvPicPr>
          <p:cNvPr id="9" name="Hình ảnh 8">
            <a:extLst>
              <a:ext uri="{FF2B5EF4-FFF2-40B4-BE49-F238E27FC236}">
                <a16:creationId xmlns:a16="http://schemas.microsoft.com/office/drawing/2014/main" id="{81684CEB-77D8-4FD6-AAAC-EF895A541809}"/>
              </a:ext>
            </a:extLst>
          </p:cNvPr>
          <p:cNvPicPr>
            <a:picLocks noChangeAspect="1"/>
          </p:cNvPicPr>
          <p:nvPr/>
        </p:nvPicPr>
        <p:blipFill>
          <a:blip r:embed="rId4"/>
          <a:stretch>
            <a:fillRect/>
          </a:stretch>
        </p:blipFill>
        <p:spPr>
          <a:xfrm>
            <a:off x="5249588" y="4028647"/>
            <a:ext cx="3185901" cy="1914841"/>
          </a:xfrm>
          <a:prstGeom prst="rect">
            <a:avLst/>
          </a:prstGeom>
        </p:spPr>
      </p:pic>
      <p:sp>
        <p:nvSpPr>
          <p:cNvPr id="10" name="Hộp Văn bản 9">
            <a:extLst>
              <a:ext uri="{FF2B5EF4-FFF2-40B4-BE49-F238E27FC236}">
                <a16:creationId xmlns:a16="http://schemas.microsoft.com/office/drawing/2014/main" id="{39241BBB-CE3B-4D41-8386-F01A981381B1}"/>
              </a:ext>
            </a:extLst>
          </p:cNvPr>
          <p:cNvSpPr txBox="1"/>
          <p:nvPr/>
        </p:nvSpPr>
        <p:spPr>
          <a:xfrm>
            <a:off x="8958576" y="5354574"/>
            <a:ext cx="1911860" cy="369332"/>
          </a:xfrm>
          <a:prstGeom prst="rect">
            <a:avLst/>
          </a:prstGeom>
          <a:noFill/>
        </p:spPr>
        <p:txBody>
          <a:bodyPr wrap="square" rtlCol="0">
            <a:spAutoFit/>
          </a:bodyPr>
          <a:lstStyle/>
          <a:p>
            <a:r>
              <a:rPr lang="en-US" b="1" dirty="0"/>
              <a:t>=&gt; </a:t>
            </a:r>
            <a:r>
              <a:rPr lang="en-US" b="1" dirty="0" err="1"/>
              <a:t>Cả</a:t>
            </a:r>
            <a:r>
              <a:rPr lang="en-US" b="1" dirty="0"/>
              <a:t> 3 </a:t>
            </a:r>
            <a:r>
              <a:rPr lang="en-US" b="1" dirty="0" err="1"/>
              <a:t>đều</a:t>
            </a:r>
            <a:r>
              <a:rPr lang="en-US" b="1" dirty="0"/>
              <a:t> </a:t>
            </a:r>
            <a:r>
              <a:rPr lang="en-US" b="1" dirty="0" err="1"/>
              <a:t>là</a:t>
            </a:r>
            <a:r>
              <a:rPr lang="en-US" b="1" dirty="0"/>
              <a:t> CÂY</a:t>
            </a:r>
          </a:p>
        </p:txBody>
      </p:sp>
    </p:spTree>
    <p:extLst>
      <p:ext uri="{BB962C8B-B14F-4D97-AF65-F5344CB8AC3E}">
        <p14:creationId xmlns:p14="http://schemas.microsoft.com/office/powerpoint/2010/main" val="220072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Tính</a:t>
            </a:r>
            <a:r>
              <a:rPr lang="en-US" dirty="0"/>
              <a:t> </a:t>
            </a:r>
            <a:r>
              <a:rPr lang="en-US" dirty="0" err="1"/>
              <a:t>chất</a:t>
            </a:r>
            <a:r>
              <a:rPr lang="en-US" dirty="0"/>
              <a:t> </a:t>
            </a:r>
            <a:r>
              <a:rPr lang="en-US" dirty="0" err="1"/>
              <a:t>của</a:t>
            </a:r>
            <a:r>
              <a:rPr lang="en-US" dirty="0"/>
              <a:t> </a:t>
            </a:r>
            <a:r>
              <a:rPr lang="en-US" dirty="0" err="1"/>
              <a:t>cây</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fontScale="85000" lnSpcReduction="10000"/>
          </a:bodyPr>
          <a:lstStyle/>
          <a:p>
            <a:r>
              <a:rPr lang="en-US" b="1" dirty="0" err="1"/>
              <a:t>Định</a:t>
            </a:r>
            <a:r>
              <a:rPr lang="en-US" b="1" dirty="0"/>
              <a:t> </a:t>
            </a:r>
            <a:r>
              <a:rPr lang="en-US" b="1" dirty="0" err="1"/>
              <a:t>lý</a:t>
            </a:r>
            <a:r>
              <a:rPr lang="en-US" b="1" dirty="0"/>
              <a:t>: </a:t>
            </a:r>
            <a:r>
              <a:rPr lang="en-US" dirty="0"/>
              <a:t>Cho T </a:t>
            </a:r>
            <a:r>
              <a:rPr lang="en-US" dirty="0" err="1"/>
              <a:t>là</a:t>
            </a:r>
            <a:r>
              <a:rPr lang="en-US" dirty="0"/>
              <a:t> </a:t>
            </a:r>
            <a:r>
              <a:rPr lang="en-US" dirty="0" err="1"/>
              <a:t>một</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Khi </a:t>
            </a:r>
            <a:r>
              <a:rPr lang="en-US" dirty="0" err="1"/>
              <a:t>đó</a:t>
            </a:r>
            <a:r>
              <a:rPr lang="en-US" dirty="0"/>
              <a:t>, </a:t>
            </a:r>
            <a:r>
              <a:rPr lang="en-US" dirty="0" err="1"/>
              <a:t>các</a:t>
            </a:r>
            <a:r>
              <a:rPr lang="en-US" dirty="0"/>
              <a:t> </a:t>
            </a:r>
            <a:r>
              <a:rPr lang="en-US" dirty="0" err="1"/>
              <a:t>điều</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tương</a:t>
            </a:r>
            <a:r>
              <a:rPr lang="en-US" dirty="0"/>
              <a:t> </a:t>
            </a:r>
            <a:r>
              <a:rPr lang="en-US" dirty="0" err="1"/>
              <a:t>đương</a:t>
            </a:r>
            <a:r>
              <a:rPr lang="en-US" dirty="0"/>
              <a:t>:</a:t>
            </a:r>
          </a:p>
          <a:p>
            <a:pPr indent="0">
              <a:buNone/>
            </a:pPr>
            <a:r>
              <a:rPr lang="en-US" dirty="0"/>
              <a:t>1. T </a:t>
            </a:r>
            <a:r>
              <a:rPr lang="en-US" dirty="0" err="1"/>
              <a:t>là</a:t>
            </a:r>
            <a:r>
              <a:rPr lang="en-US" dirty="0"/>
              <a:t> </a:t>
            </a:r>
            <a:r>
              <a:rPr lang="en-US" dirty="0" err="1"/>
              <a:t>cây</a:t>
            </a:r>
            <a:r>
              <a:rPr lang="en-US" dirty="0"/>
              <a:t>.</a:t>
            </a:r>
          </a:p>
          <a:p>
            <a:pPr indent="0">
              <a:buNone/>
            </a:pPr>
            <a:r>
              <a:rPr lang="en-US" dirty="0"/>
              <a:t>2. T </a:t>
            </a:r>
            <a:r>
              <a:rPr lang="en-US" dirty="0" err="1"/>
              <a:t>không</a:t>
            </a:r>
            <a:r>
              <a:rPr lang="en-US" dirty="0"/>
              <a:t> </a:t>
            </a:r>
            <a:r>
              <a:rPr lang="en-US" dirty="0" err="1"/>
              <a:t>chứa</a:t>
            </a:r>
            <a:r>
              <a:rPr lang="en-US" dirty="0"/>
              <a:t> chu </a:t>
            </a:r>
            <a:r>
              <a:rPr lang="en-US" dirty="0" err="1"/>
              <a:t>trình</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3. T </a:t>
            </a:r>
            <a:r>
              <a:rPr lang="en-US" dirty="0" err="1"/>
              <a:t>liên</a:t>
            </a:r>
            <a:r>
              <a:rPr lang="en-US" dirty="0"/>
              <a:t> </a:t>
            </a:r>
            <a:r>
              <a:rPr lang="en-US" dirty="0" err="1"/>
              <a:t>thông</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4. T </a:t>
            </a:r>
            <a:r>
              <a:rPr lang="en-US" dirty="0" err="1"/>
              <a:t>liên</a:t>
            </a:r>
            <a:r>
              <a:rPr lang="en-US" dirty="0"/>
              <a:t> </a:t>
            </a:r>
            <a:r>
              <a:rPr lang="en-US" dirty="0" err="1"/>
              <a:t>thông</a:t>
            </a:r>
            <a:r>
              <a:rPr lang="en-US" dirty="0"/>
              <a:t> </a:t>
            </a:r>
            <a:r>
              <a:rPr lang="en-US" dirty="0" err="1"/>
              <a:t>và</a:t>
            </a:r>
            <a:r>
              <a:rPr lang="en-US" dirty="0"/>
              <a:t> </a:t>
            </a:r>
            <a:r>
              <a:rPr lang="en-US" dirty="0" err="1"/>
              <a:t>mỗi</a:t>
            </a:r>
            <a:r>
              <a:rPr lang="en-US" dirty="0"/>
              <a:t> </a:t>
            </a:r>
            <a:r>
              <a:rPr lang="en-US" dirty="0" err="1"/>
              <a:t>cạnh</a:t>
            </a:r>
            <a:r>
              <a:rPr lang="en-US" dirty="0"/>
              <a:t> </a:t>
            </a:r>
            <a:r>
              <a:rPr lang="en-US" dirty="0" err="1"/>
              <a:t>của</a:t>
            </a:r>
            <a:r>
              <a:rPr lang="en-US" dirty="0"/>
              <a:t> T </a:t>
            </a:r>
            <a:r>
              <a:rPr lang="en-US" dirty="0" err="1"/>
              <a:t>đều</a:t>
            </a:r>
            <a:r>
              <a:rPr lang="en-US" dirty="0"/>
              <a:t> </a:t>
            </a:r>
            <a:r>
              <a:rPr lang="en-US" dirty="0" err="1"/>
              <a:t>là</a:t>
            </a:r>
            <a:r>
              <a:rPr lang="en-US" dirty="0"/>
              <a:t> </a:t>
            </a:r>
            <a:r>
              <a:rPr lang="en-US" dirty="0" err="1"/>
              <a:t>cạnh</a:t>
            </a:r>
            <a:r>
              <a:rPr lang="en-US" dirty="0"/>
              <a:t> </a:t>
            </a:r>
            <a:r>
              <a:rPr lang="en-US" dirty="0" err="1"/>
              <a:t>cắt</a:t>
            </a:r>
            <a:r>
              <a:rPr lang="en-US" dirty="0"/>
              <a:t> ( </a:t>
            </a:r>
            <a:r>
              <a:rPr lang="en-US" dirty="0" err="1"/>
              <a:t>cầu</a:t>
            </a:r>
            <a:r>
              <a:rPr lang="en-US" dirty="0"/>
              <a:t> ).</a:t>
            </a:r>
          </a:p>
          <a:p>
            <a:pPr indent="0">
              <a:buNone/>
            </a:pPr>
            <a:r>
              <a:rPr lang="en-US" dirty="0"/>
              <a:t>5. Hai </a:t>
            </a:r>
            <a:r>
              <a:rPr lang="en-US" dirty="0" err="1"/>
              <a:t>đỉnh</a:t>
            </a:r>
            <a:r>
              <a:rPr lang="en-US" dirty="0"/>
              <a:t> </a:t>
            </a:r>
            <a:r>
              <a:rPr lang="en-US" dirty="0" err="1"/>
              <a:t>bất</a:t>
            </a:r>
            <a:r>
              <a:rPr lang="en-US" dirty="0"/>
              <a:t> </a:t>
            </a:r>
            <a:r>
              <a:rPr lang="en-US" dirty="0" err="1"/>
              <a:t>kỳ</a:t>
            </a:r>
            <a:r>
              <a:rPr lang="en-US" dirty="0"/>
              <a:t> </a:t>
            </a:r>
            <a:r>
              <a:rPr lang="en-US" dirty="0" err="1"/>
              <a:t>của</a:t>
            </a:r>
            <a:r>
              <a:rPr lang="en-US" dirty="0"/>
              <a:t> T </a:t>
            </a:r>
            <a:r>
              <a:rPr lang="en-US" dirty="0" err="1"/>
              <a:t>được</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đúng</a:t>
            </a:r>
            <a:r>
              <a:rPr lang="en-US" dirty="0"/>
              <a:t> 1 </a:t>
            </a:r>
            <a:r>
              <a:rPr lang="en-US" dirty="0" err="1"/>
              <a:t>đường</a:t>
            </a:r>
            <a:r>
              <a:rPr lang="en-US" dirty="0"/>
              <a:t> </a:t>
            </a:r>
            <a:r>
              <a:rPr lang="en-US" dirty="0" err="1"/>
              <a:t>đi</a:t>
            </a:r>
            <a:r>
              <a:rPr lang="en-US" dirty="0"/>
              <a:t> </a:t>
            </a:r>
            <a:r>
              <a:rPr lang="en-US" dirty="0" err="1"/>
              <a:t>đơn</a:t>
            </a:r>
            <a:r>
              <a:rPr lang="en-US" dirty="0"/>
              <a:t>.</a:t>
            </a:r>
          </a:p>
          <a:p>
            <a:pPr indent="0">
              <a:buNone/>
            </a:pPr>
            <a:r>
              <a:rPr lang="en-US" dirty="0"/>
              <a:t>6. T </a:t>
            </a:r>
            <a:r>
              <a:rPr lang="en-US" dirty="0" err="1"/>
              <a:t>không</a:t>
            </a:r>
            <a:r>
              <a:rPr lang="en-US" dirty="0"/>
              <a:t> </a:t>
            </a:r>
            <a:r>
              <a:rPr lang="en-US" dirty="0" err="1"/>
              <a:t>chứa</a:t>
            </a:r>
            <a:r>
              <a:rPr lang="en-US" dirty="0"/>
              <a:t> chu </a:t>
            </a:r>
            <a:r>
              <a:rPr lang="en-US" dirty="0" err="1"/>
              <a:t>trình</a:t>
            </a:r>
            <a:r>
              <a:rPr lang="en-US" dirty="0"/>
              <a:t> </a:t>
            </a:r>
            <a:r>
              <a:rPr lang="en-US" dirty="0" err="1"/>
              <a:t>nhưng</a:t>
            </a:r>
            <a:r>
              <a:rPr lang="en-US" dirty="0"/>
              <a:t> </a:t>
            </a:r>
            <a:r>
              <a:rPr lang="en-US" dirty="0" err="1"/>
              <a:t>nếu</a:t>
            </a:r>
            <a:r>
              <a:rPr lang="en-US" dirty="0"/>
              <a:t> them 1 </a:t>
            </a:r>
            <a:r>
              <a:rPr lang="en-US" dirty="0" err="1"/>
              <a:t>cạnh</a:t>
            </a:r>
            <a:r>
              <a:rPr lang="en-US" dirty="0"/>
              <a:t> </a:t>
            </a:r>
            <a:r>
              <a:rPr lang="en-US" dirty="0" err="1"/>
              <a:t>bất</a:t>
            </a:r>
            <a:r>
              <a:rPr lang="en-US" dirty="0"/>
              <a:t> </a:t>
            </a:r>
            <a:r>
              <a:rPr lang="en-US" dirty="0" err="1"/>
              <a:t>kì</a:t>
            </a:r>
            <a:r>
              <a:rPr lang="en-US" dirty="0"/>
              <a:t> </a:t>
            </a:r>
            <a:r>
              <a:rPr lang="en-US" dirty="0" err="1"/>
              <a:t>vào</a:t>
            </a:r>
            <a:r>
              <a:rPr lang="en-US" dirty="0"/>
              <a:t> T </a:t>
            </a:r>
            <a:r>
              <a:rPr lang="en-US" dirty="0" err="1"/>
              <a:t>thì</a:t>
            </a:r>
            <a:r>
              <a:rPr lang="en-US" dirty="0"/>
              <a:t> ta </a:t>
            </a:r>
            <a:r>
              <a:rPr lang="en-US" dirty="0" err="1"/>
              <a:t>sẽ</a:t>
            </a:r>
            <a:r>
              <a:rPr lang="en-US" dirty="0"/>
              <a:t> </a:t>
            </a:r>
            <a:r>
              <a:rPr lang="en-US" dirty="0" err="1"/>
              <a:t>thêm</a:t>
            </a:r>
            <a:r>
              <a:rPr lang="en-US" dirty="0"/>
              <a:t> </a:t>
            </a:r>
            <a:r>
              <a:rPr lang="en-US" dirty="0" err="1"/>
              <a:t>đúng</a:t>
            </a:r>
            <a:r>
              <a:rPr lang="en-US" dirty="0"/>
              <a:t> 1 chu </a:t>
            </a:r>
            <a:r>
              <a:rPr lang="en-US" dirty="0" err="1"/>
              <a:t>trình</a:t>
            </a:r>
            <a:r>
              <a:rPr lang="en-US" dirty="0"/>
              <a:t>.</a:t>
            </a:r>
          </a:p>
        </p:txBody>
      </p:sp>
    </p:spTree>
    <p:extLst>
      <p:ext uri="{BB962C8B-B14F-4D97-AF65-F5344CB8AC3E}">
        <p14:creationId xmlns:p14="http://schemas.microsoft.com/office/powerpoint/2010/main" val="370577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3A5163-26C6-4D74-AE25-C4E4E44BE183}"/>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mở</a:t>
            </a:r>
            <a:r>
              <a:rPr lang="en-US" dirty="0"/>
              <a:t> </a:t>
            </a:r>
            <a:r>
              <a:rPr lang="en-US" dirty="0" err="1"/>
              <a:t>đầu</a:t>
            </a:r>
            <a:endParaRPr lang="en-US" dirty="0"/>
          </a:p>
        </p:txBody>
      </p:sp>
      <p:sp>
        <p:nvSpPr>
          <p:cNvPr id="5" name="Hộp Văn bản 4">
            <a:extLst>
              <a:ext uri="{FF2B5EF4-FFF2-40B4-BE49-F238E27FC236}">
                <a16:creationId xmlns:a16="http://schemas.microsoft.com/office/drawing/2014/main" id="{C2EEA65B-F9B9-458F-8AEC-84E575372E06}"/>
              </a:ext>
            </a:extLst>
          </p:cNvPr>
          <p:cNvSpPr txBox="1"/>
          <p:nvPr/>
        </p:nvSpPr>
        <p:spPr>
          <a:xfrm>
            <a:off x="838200" y="1875933"/>
            <a:ext cx="5684363"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Hệ</a:t>
            </a:r>
            <a:r>
              <a:rPr lang="en-US" dirty="0"/>
              <a:t> </a:t>
            </a:r>
            <a:r>
              <a:rPr lang="en-US" dirty="0" err="1"/>
              <a:t>thống</a:t>
            </a:r>
            <a:r>
              <a:rPr lang="en-US" dirty="0"/>
              <a:t> </a:t>
            </a:r>
            <a:r>
              <a:rPr lang="en-US" dirty="0" err="1"/>
              <a:t>đường</a:t>
            </a:r>
            <a:r>
              <a:rPr lang="en-US" dirty="0"/>
              <a:t> </a:t>
            </a:r>
            <a:r>
              <a:rPr lang="en-US" dirty="0" err="1"/>
              <a:t>giao</a:t>
            </a:r>
            <a:r>
              <a:rPr lang="en-US" dirty="0"/>
              <a:t> </a:t>
            </a:r>
            <a:r>
              <a:rPr lang="en-US" dirty="0" err="1"/>
              <a:t>thông</a:t>
            </a:r>
            <a:r>
              <a:rPr lang="en-US" dirty="0"/>
              <a:t> ở Maine </a:t>
            </a:r>
            <a:r>
              <a:rPr lang="en-US" dirty="0" err="1"/>
              <a:t>như</a:t>
            </a:r>
            <a:r>
              <a:rPr lang="en-US" dirty="0"/>
              <a:t> </a:t>
            </a:r>
            <a:r>
              <a:rPr lang="en-US" dirty="0" err="1"/>
              <a:t>hình</a:t>
            </a:r>
            <a:r>
              <a:rPr lang="en-US" dirty="0"/>
              <a:t> </a:t>
            </a:r>
            <a:r>
              <a:rPr lang="en-US" dirty="0" err="1"/>
              <a:t>bên</a:t>
            </a:r>
            <a:r>
              <a:rPr lang="en-US" dirty="0"/>
              <a:t>.</a:t>
            </a:r>
          </a:p>
          <a:p>
            <a:pPr marL="285750" indent="-285750">
              <a:buFont typeface="Arial" panose="020B0604020202020204" pitchFamily="34" charset="0"/>
              <a:buChar char="•"/>
            </a:pPr>
            <a:r>
              <a:rPr lang="en-US" dirty="0" err="1"/>
              <a:t>Tuyến</a:t>
            </a:r>
            <a:r>
              <a:rPr lang="en-US" dirty="0"/>
              <a:t> </a:t>
            </a:r>
            <a:r>
              <a:rPr lang="en-US" dirty="0" err="1"/>
              <a:t>đang</a:t>
            </a:r>
            <a:r>
              <a:rPr lang="en-US" dirty="0"/>
              <a:t> </a:t>
            </a:r>
            <a:r>
              <a:rPr lang="en-US" dirty="0" err="1"/>
              <a:t>phủ</a:t>
            </a:r>
            <a:r>
              <a:rPr lang="en-US" dirty="0"/>
              <a:t> </a:t>
            </a:r>
            <a:r>
              <a:rPr lang="en-US" dirty="0" err="1"/>
              <a:t>toàn</a:t>
            </a:r>
            <a:r>
              <a:rPr lang="en-US" dirty="0"/>
              <a:t> </a:t>
            </a:r>
            <a:r>
              <a:rPr lang="en-US" dirty="0" err="1"/>
              <a:t>bộ</a:t>
            </a:r>
            <a:r>
              <a:rPr lang="en-US" dirty="0"/>
              <a:t> con </a:t>
            </a:r>
            <a:r>
              <a:rPr lang="en-US" dirty="0" err="1"/>
              <a:t>đường</a:t>
            </a:r>
            <a:endParaRPr lang="en-US" dirty="0"/>
          </a:p>
          <a:p>
            <a:pPr marL="285750" indent="-285750">
              <a:buFont typeface="Arial" panose="020B0604020202020204" pitchFamily="34" charset="0"/>
              <a:buChar char="•"/>
            </a:pPr>
            <a:r>
              <a:rPr lang="en-US" dirty="0" err="1"/>
              <a:t>Cần</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hệ</a:t>
            </a:r>
            <a:r>
              <a:rPr lang="en-US" dirty="0"/>
              <a:t> </a:t>
            </a:r>
            <a:r>
              <a:rPr lang="en-US" dirty="0" err="1"/>
              <a:t>thống</a:t>
            </a:r>
            <a:r>
              <a:rPr lang="en-US" dirty="0"/>
              <a:t> </a:t>
            </a:r>
            <a:r>
              <a:rPr lang="en-US" dirty="0" err="1"/>
              <a:t>bằng</a:t>
            </a:r>
            <a:r>
              <a:rPr lang="en-US" dirty="0"/>
              <a:t> </a:t>
            </a:r>
            <a:r>
              <a:rPr lang="en-US" dirty="0" err="1"/>
              <a:t>cách</a:t>
            </a:r>
            <a:r>
              <a:rPr lang="en-US" dirty="0"/>
              <a:t> </a:t>
            </a:r>
            <a:r>
              <a:rPr lang="en-US" dirty="0" err="1"/>
              <a:t>cào</a:t>
            </a:r>
            <a:r>
              <a:rPr lang="en-US" dirty="0"/>
              <a:t> </a:t>
            </a:r>
            <a:r>
              <a:rPr lang="en-US" dirty="0" err="1"/>
              <a:t>tuyết</a:t>
            </a:r>
            <a:r>
              <a:rPr lang="en-US" dirty="0"/>
              <a:t> </a:t>
            </a:r>
            <a:r>
              <a:rPr lang="en-US" dirty="0" err="1"/>
              <a:t>một</a:t>
            </a:r>
            <a:r>
              <a:rPr lang="en-US" dirty="0"/>
              <a:t> </a:t>
            </a:r>
            <a:r>
              <a:rPr lang="en-US" dirty="0" err="1"/>
              <a:t>số</a:t>
            </a:r>
            <a:r>
              <a:rPr lang="en-US" dirty="0"/>
              <a:t> con </a:t>
            </a:r>
            <a:r>
              <a:rPr lang="en-US" dirty="0" err="1"/>
              <a:t>đường</a:t>
            </a:r>
            <a:endParaRPr lang="en-US" dirty="0"/>
          </a:p>
          <a:p>
            <a:pPr marL="285750" indent="-285750">
              <a:buFont typeface="Arial" panose="020B0604020202020204" pitchFamily="34" charset="0"/>
              <a:buChar char="•"/>
            </a:pPr>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cào</a:t>
            </a:r>
            <a:r>
              <a:rPr lang="en-US" dirty="0"/>
              <a:t> </a:t>
            </a:r>
            <a:r>
              <a:rPr lang="en-US" dirty="0" err="1"/>
              <a:t>tuyết</a:t>
            </a:r>
            <a:r>
              <a:rPr lang="en-US" dirty="0"/>
              <a:t> </a:t>
            </a:r>
            <a:r>
              <a:rPr lang="en-US" dirty="0" err="1"/>
              <a:t>hết</a:t>
            </a:r>
            <a:r>
              <a:rPr lang="en-US" dirty="0"/>
              <a:t> </a:t>
            </a:r>
            <a:r>
              <a:rPr lang="en-US" dirty="0" err="1"/>
              <a:t>mọi</a:t>
            </a:r>
            <a:r>
              <a:rPr lang="en-US" dirty="0"/>
              <a:t> con </a:t>
            </a:r>
            <a:r>
              <a:rPr lang="en-US" dirty="0" err="1"/>
              <a:t>đường</a:t>
            </a:r>
            <a:endParaRPr lang="en-US" dirty="0"/>
          </a:p>
          <a:p>
            <a:pPr marL="285750" indent="-285750">
              <a:buFont typeface="Arial" panose="020B0604020202020204" pitchFamily="34" charset="0"/>
              <a:buChar char="•"/>
            </a:pPr>
            <a:endParaRPr lang="en-US" dirty="0"/>
          </a:p>
        </p:txBody>
      </p:sp>
      <p:cxnSp>
        <p:nvCxnSpPr>
          <p:cNvPr id="8" name="Đường nối Thẳng 7">
            <a:extLst>
              <a:ext uri="{FF2B5EF4-FFF2-40B4-BE49-F238E27FC236}">
                <a16:creationId xmlns:a16="http://schemas.microsoft.com/office/drawing/2014/main" id="{32645261-402C-407E-8744-D5226B89DED4}"/>
              </a:ext>
            </a:extLst>
          </p:cNvPr>
          <p:cNvCxnSpPr>
            <a:cxnSpLocks/>
          </p:cNvCxnSpPr>
          <p:nvPr/>
        </p:nvCxnSpPr>
        <p:spPr>
          <a:xfrm flipV="1">
            <a:off x="7018047" y="221458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2B8222CB-ADF0-46FD-81B3-81BE8E4544CB}"/>
              </a:ext>
            </a:extLst>
          </p:cNvPr>
          <p:cNvCxnSpPr>
            <a:cxnSpLocks/>
          </p:cNvCxnSpPr>
          <p:nvPr/>
        </p:nvCxnSpPr>
        <p:spPr>
          <a:xfrm flipV="1">
            <a:off x="7688607" y="221458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0D6B981C-7D27-4865-8142-AA439FA3788B}"/>
              </a:ext>
            </a:extLst>
          </p:cNvPr>
          <p:cNvCxnSpPr>
            <a:cxnSpLocks/>
          </p:cNvCxnSpPr>
          <p:nvPr/>
        </p:nvCxnSpPr>
        <p:spPr>
          <a:xfrm flipH="1" flipV="1">
            <a:off x="7018047" y="322423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Đường nối Thẳng 12">
            <a:extLst>
              <a:ext uri="{FF2B5EF4-FFF2-40B4-BE49-F238E27FC236}">
                <a16:creationId xmlns:a16="http://schemas.microsoft.com/office/drawing/2014/main" id="{AEC1F091-6766-4675-86C1-EEF4E5EB2EAF}"/>
              </a:ext>
            </a:extLst>
          </p:cNvPr>
          <p:cNvCxnSpPr>
            <a:cxnSpLocks/>
          </p:cNvCxnSpPr>
          <p:nvPr/>
        </p:nvCxnSpPr>
        <p:spPr>
          <a:xfrm>
            <a:off x="8121042" y="224318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Đường nối Thẳng 13">
            <a:extLst>
              <a:ext uri="{FF2B5EF4-FFF2-40B4-BE49-F238E27FC236}">
                <a16:creationId xmlns:a16="http://schemas.microsoft.com/office/drawing/2014/main" id="{82050F51-FB9D-4A27-8D65-568F60C2EADA}"/>
              </a:ext>
            </a:extLst>
          </p:cNvPr>
          <p:cNvCxnSpPr>
            <a:cxnSpLocks/>
          </p:cNvCxnSpPr>
          <p:nvPr/>
        </p:nvCxnSpPr>
        <p:spPr>
          <a:xfrm flipH="1" flipV="1">
            <a:off x="9632643" y="224318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Đường nối Thẳng 14">
            <a:extLst>
              <a:ext uri="{FF2B5EF4-FFF2-40B4-BE49-F238E27FC236}">
                <a16:creationId xmlns:a16="http://schemas.microsoft.com/office/drawing/2014/main" id="{2DEB301D-06B5-4A8B-8E14-3FB4A459AC81}"/>
              </a:ext>
            </a:extLst>
          </p:cNvPr>
          <p:cNvCxnSpPr>
            <a:cxnSpLocks/>
          </p:cNvCxnSpPr>
          <p:nvPr/>
        </p:nvCxnSpPr>
        <p:spPr>
          <a:xfrm flipH="1" flipV="1">
            <a:off x="8121042" y="2228884"/>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16588D5B-74FC-4A38-A7AC-53DFBAE153BF}"/>
              </a:ext>
            </a:extLst>
          </p:cNvPr>
          <p:cNvCxnSpPr>
            <a:cxnSpLocks/>
          </p:cNvCxnSpPr>
          <p:nvPr/>
        </p:nvCxnSpPr>
        <p:spPr>
          <a:xfrm flipV="1">
            <a:off x="9006867" y="222888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Đường nối Thẳng 16">
            <a:extLst>
              <a:ext uri="{FF2B5EF4-FFF2-40B4-BE49-F238E27FC236}">
                <a16:creationId xmlns:a16="http://schemas.microsoft.com/office/drawing/2014/main" id="{8B453D40-0885-4E26-AD95-41ED2BBB63C3}"/>
              </a:ext>
            </a:extLst>
          </p:cNvPr>
          <p:cNvCxnSpPr>
            <a:cxnSpLocks/>
          </p:cNvCxnSpPr>
          <p:nvPr/>
        </p:nvCxnSpPr>
        <p:spPr>
          <a:xfrm flipV="1">
            <a:off x="9006867" y="270035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a:extLst>
              <a:ext uri="{FF2B5EF4-FFF2-40B4-BE49-F238E27FC236}">
                <a16:creationId xmlns:a16="http://schemas.microsoft.com/office/drawing/2014/main" id="{F847CC17-6DD6-4771-9F4A-4A80FEDF93E8}"/>
              </a:ext>
            </a:extLst>
          </p:cNvPr>
          <p:cNvCxnSpPr>
            <a:cxnSpLocks/>
          </p:cNvCxnSpPr>
          <p:nvPr/>
        </p:nvCxnSpPr>
        <p:spPr>
          <a:xfrm flipV="1">
            <a:off x="7688607" y="307183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F2A1DF46-08E6-42E2-82F9-F0C7ADC01A4E}"/>
              </a:ext>
            </a:extLst>
          </p:cNvPr>
          <p:cNvSpPr txBox="1"/>
          <p:nvPr/>
        </p:nvSpPr>
        <p:spPr>
          <a:xfrm>
            <a:off x="6719412" y="2952737"/>
            <a:ext cx="314510" cy="369332"/>
          </a:xfrm>
          <a:prstGeom prst="rect">
            <a:avLst/>
          </a:prstGeom>
          <a:noFill/>
        </p:spPr>
        <p:txBody>
          <a:bodyPr wrap="none" rtlCol="0">
            <a:spAutoFit/>
          </a:bodyPr>
          <a:lstStyle/>
          <a:p>
            <a:r>
              <a:rPr lang="en-US" dirty="0"/>
              <a:t>A</a:t>
            </a:r>
          </a:p>
        </p:txBody>
      </p:sp>
      <p:sp>
        <p:nvSpPr>
          <p:cNvPr id="71" name="Hộp Văn bản 70">
            <a:extLst>
              <a:ext uri="{FF2B5EF4-FFF2-40B4-BE49-F238E27FC236}">
                <a16:creationId xmlns:a16="http://schemas.microsoft.com/office/drawing/2014/main" id="{A82A51A2-C685-4665-9BEC-6F606D365A7A}"/>
              </a:ext>
            </a:extLst>
          </p:cNvPr>
          <p:cNvSpPr txBox="1"/>
          <p:nvPr/>
        </p:nvSpPr>
        <p:spPr>
          <a:xfrm>
            <a:off x="7902599" y="1879814"/>
            <a:ext cx="308098" cy="369332"/>
          </a:xfrm>
          <a:prstGeom prst="rect">
            <a:avLst/>
          </a:prstGeom>
          <a:noFill/>
        </p:spPr>
        <p:txBody>
          <a:bodyPr wrap="none" rtlCol="0">
            <a:spAutoFit/>
          </a:bodyPr>
          <a:lstStyle/>
          <a:p>
            <a:r>
              <a:rPr lang="en-US" dirty="0"/>
              <a:t>C</a:t>
            </a:r>
          </a:p>
        </p:txBody>
      </p:sp>
      <p:sp>
        <p:nvSpPr>
          <p:cNvPr id="72" name="Hộp Văn bản 71">
            <a:extLst>
              <a:ext uri="{FF2B5EF4-FFF2-40B4-BE49-F238E27FC236}">
                <a16:creationId xmlns:a16="http://schemas.microsoft.com/office/drawing/2014/main" id="{89CDB4C0-A7EF-47A3-8916-BBF09DD973BC}"/>
              </a:ext>
            </a:extLst>
          </p:cNvPr>
          <p:cNvSpPr txBox="1"/>
          <p:nvPr/>
        </p:nvSpPr>
        <p:spPr>
          <a:xfrm>
            <a:off x="9439302" y="1865165"/>
            <a:ext cx="296876" cy="369332"/>
          </a:xfrm>
          <a:prstGeom prst="rect">
            <a:avLst/>
          </a:prstGeom>
          <a:noFill/>
        </p:spPr>
        <p:txBody>
          <a:bodyPr wrap="none" rtlCol="0">
            <a:spAutoFit/>
          </a:bodyPr>
          <a:lstStyle/>
          <a:p>
            <a:r>
              <a:rPr lang="en-US" dirty="0"/>
              <a:t>E</a:t>
            </a:r>
          </a:p>
        </p:txBody>
      </p:sp>
      <p:sp>
        <p:nvSpPr>
          <p:cNvPr id="73" name="Hộp Văn bản 72">
            <a:extLst>
              <a:ext uri="{FF2B5EF4-FFF2-40B4-BE49-F238E27FC236}">
                <a16:creationId xmlns:a16="http://schemas.microsoft.com/office/drawing/2014/main" id="{5B3657B9-B59B-41A3-BBAB-C1100A54C643}"/>
              </a:ext>
            </a:extLst>
          </p:cNvPr>
          <p:cNvSpPr txBox="1"/>
          <p:nvPr/>
        </p:nvSpPr>
        <p:spPr>
          <a:xfrm>
            <a:off x="10265146" y="2363660"/>
            <a:ext cx="290464" cy="369332"/>
          </a:xfrm>
          <a:prstGeom prst="rect">
            <a:avLst/>
          </a:prstGeom>
          <a:noFill/>
        </p:spPr>
        <p:txBody>
          <a:bodyPr wrap="none" rtlCol="0">
            <a:spAutoFit/>
          </a:bodyPr>
          <a:lstStyle/>
          <a:p>
            <a:r>
              <a:rPr lang="en-US" dirty="0"/>
              <a:t>F</a:t>
            </a:r>
          </a:p>
        </p:txBody>
      </p:sp>
      <p:sp>
        <p:nvSpPr>
          <p:cNvPr id="74" name="Hộp Văn bản 73">
            <a:extLst>
              <a:ext uri="{FF2B5EF4-FFF2-40B4-BE49-F238E27FC236}">
                <a16:creationId xmlns:a16="http://schemas.microsoft.com/office/drawing/2014/main" id="{61518B1E-2C1C-42A3-ADE6-51CFEE7A8B4A}"/>
              </a:ext>
            </a:extLst>
          </p:cNvPr>
          <p:cNvSpPr txBox="1"/>
          <p:nvPr/>
        </p:nvSpPr>
        <p:spPr>
          <a:xfrm>
            <a:off x="9006867" y="3088975"/>
            <a:ext cx="324128" cy="369332"/>
          </a:xfrm>
          <a:prstGeom prst="rect">
            <a:avLst/>
          </a:prstGeom>
          <a:noFill/>
        </p:spPr>
        <p:txBody>
          <a:bodyPr wrap="none" rtlCol="0">
            <a:spAutoFit/>
          </a:bodyPr>
          <a:lstStyle/>
          <a:p>
            <a:r>
              <a:rPr lang="en-US" dirty="0"/>
              <a:t>D</a:t>
            </a:r>
          </a:p>
        </p:txBody>
      </p:sp>
      <p:sp>
        <p:nvSpPr>
          <p:cNvPr id="75" name="Hộp Văn bản 74">
            <a:extLst>
              <a:ext uri="{FF2B5EF4-FFF2-40B4-BE49-F238E27FC236}">
                <a16:creationId xmlns:a16="http://schemas.microsoft.com/office/drawing/2014/main" id="{C81FD388-B154-48ED-AE2E-8E5C8C1AEBDF}"/>
              </a:ext>
            </a:extLst>
          </p:cNvPr>
          <p:cNvSpPr txBox="1"/>
          <p:nvPr/>
        </p:nvSpPr>
        <p:spPr>
          <a:xfrm>
            <a:off x="7351117" y="3951893"/>
            <a:ext cx="308098" cy="369332"/>
          </a:xfrm>
          <a:prstGeom prst="rect">
            <a:avLst/>
          </a:prstGeom>
          <a:noFill/>
        </p:spPr>
        <p:txBody>
          <a:bodyPr wrap="none" rtlCol="0">
            <a:spAutoFit/>
          </a:bodyPr>
          <a:lstStyle/>
          <a:p>
            <a:r>
              <a:rPr lang="en-US" dirty="0"/>
              <a:t>B</a:t>
            </a:r>
          </a:p>
        </p:txBody>
      </p:sp>
      <p:cxnSp>
        <p:nvCxnSpPr>
          <p:cNvPr id="108" name="Đường nối Thẳng 107">
            <a:extLst>
              <a:ext uri="{FF2B5EF4-FFF2-40B4-BE49-F238E27FC236}">
                <a16:creationId xmlns:a16="http://schemas.microsoft.com/office/drawing/2014/main" id="{981F814C-AF00-4A6C-88D5-1BB2F2BB6E04}"/>
              </a:ext>
            </a:extLst>
          </p:cNvPr>
          <p:cNvCxnSpPr>
            <a:cxnSpLocks/>
          </p:cNvCxnSpPr>
          <p:nvPr/>
        </p:nvCxnSpPr>
        <p:spPr>
          <a:xfrm flipV="1">
            <a:off x="1136835" y="438623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Đường nối Thẳng 109">
            <a:extLst>
              <a:ext uri="{FF2B5EF4-FFF2-40B4-BE49-F238E27FC236}">
                <a16:creationId xmlns:a16="http://schemas.microsoft.com/office/drawing/2014/main" id="{6EED9241-71E0-40DC-8D84-096583F8C965}"/>
              </a:ext>
            </a:extLst>
          </p:cNvPr>
          <p:cNvCxnSpPr>
            <a:cxnSpLocks/>
          </p:cNvCxnSpPr>
          <p:nvPr/>
        </p:nvCxnSpPr>
        <p:spPr>
          <a:xfrm flipH="1" flipV="1">
            <a:off x="1136835" y="539588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Đường nối Thẳng 110">
            <a:extLst>
              <a:ext uri="{FF2B5EF4-FFF2-40B4-BE49-F238E27FC236}">
                <a16:creationId xmlns:a16="http://schemas.microsoft.com/office/drawing/2014/main" id="{E2CB41AA-B253-4042-AC55-13525660B62F}"/>
              </a:ext>
            </a:extLst>
          </p:cNvPr>
          <p:cNvCxnSpPr>
            <a:cxnSpLocks/>
          </p:cNvCxnSpPr>
          <p:nvPr/>
        </p:nvCxnSpPr>
        <p:spPr>
          <a:xfrm>
            <a:off x="2239830" y="441483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Đường nối Thẳng 111">
            <a:extLst>
              <a:ext uri="{FF2B5EF4-FFF2-40B4-BE49-F238E27FC236}">
                <a16:creationId xmlns:a16="http://schemas.microsoft.com/office/drawing/2014/main" id="{D9F315B4-6BA0-492E-A7C8-648D7B3B0688}"/>
              </a:ext>
            </a:extLst>
          </p:cNvPr>
          <p:cNvCxnSpPr>
            <a:cxnSpLocks/>
          </p:cNvCxnSpPr>
          <p:nvPr/>
        </p:nvCxnSpPr>
        <p:spPr>
          <a:xfrm flipH="1" flipV="1">
            <a:off x="3751431" y="441483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Đường nối Thẳng 114">
            <a:extLst>
              <a:ext uri="{FF2B5EF4-FFF2-40B4-BE49-F238E27FC236}">
                <a16:creationId xmlns:a16="http://schemas.microsoft.com/office/drawing/2014/main" id="{208BA684-7D0B-40B9-9548-E70A3932BD8B}"/>
              </a:ext>
            </a:extLst>
          </p:cNvPr>
          <p:cNvCxnSpPr>
            <a:cxnSpLocks/>
          </p:cNvCxnSpPr>
          <p:nvPr/>
        </p:nvCxnSpPr>
        <p:spPr>
          <a:xfrm flipV="1">
            <a:off x="3125655" y="4872005"/>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7" name="Hộp Văn bản 116">
            <a:extLst>
              <a:ext uri="{FF2B5EF4-FFF2-40B4-BE49-F238E27FC236}">
                <a16:creationId xmlns:a16="http://schemas.microsoft.com/office/drawing/2014/main" id="{C327864B-7DE7-44D0-BE0E-52E5A9D744D0}"/>
              </a:ext>
            </a:extLst>
          </p:cNvPr>
          <p:cNvSpPr txBox="1"/>
          <p:nvPr/>
        </p:nvSpPr>
        <p:spPr>
          <a:xfrm>
            <a:off x="838200" y="5124387"/>
            <a:ext cx="314510" cy="369332"/>
          </a:xfrm>
          <a:prstGeom prst="rect">
            <a:avLst/>
          </a:prstGeom>
          <a:noFill/>
        </p:spPr>
        <p:txBody>
          <a:bodyPr wrap="none" rtlCol="0">
            <a:spAutoFit/>
          </a:bodyPr>
          <a:lstStyle/>
          <a:p>
            <a:r>
              <a:rPr lang="en-US" dirty="0"/>
              <a:t>A</a:t>
            </a:r>
          </a:p>
        </p:txBody>
      </p:sp>
      <p:sp>
        <p:nvSpPr>
          <p:cNvPr id="118" name="Hộp Văn bản 117">
            <a:extLst>
              <a:ext uri="{FF2B5EF4-FFF2-40B4-BE49-F238E27FC236}">
                <a16:creationId xmlns:a16="http://schemas.microsoft.com/office/drawing/2014/main" id="{D50A0244-CDD3-4E1E-8D42-D48D70F2E6D0}"/>
              </a:ext>
            </a:extLst>
          </p:cNvPr>
          <p:cNvSpPr txBox="1"/>
          <p:nvPr/>
        </p:nvSpPr>
        <p:spPr>
          <a:xfrm>
            <a:off x="2021387" y="4051464"/>
            <a:ext cx="308098" cy="369332"/>
          </a:xfrm>
          <a:prstGeom prst="rect">
            <a:avLst/>
          </a:prstGeom>
          <a:noFill/>
        </p:spPr>
        <p:txBody>
          <a:bodyPr wrap="none" rtlCol="0">
            <a:spAutoFit/>
          </a:bodyPr>
          <a:lstStyle/>
          <a:p>
            <a:r>
              <a:rPr lang="en-US" dirty="0"/>
              <a:t>C</a:t>
            </a:r>
          </a:p>
        </p:txBody>
      </p:sp>
      <p:sp>
        <p:nvSpPr>
          <p:cNvPr id="119" name="Hộp Văn bản 118">
            <a:extLst>
              <a:ext uri="{FF2B5EF4-FFF2-40B4-BE49-F238E27FC236}">
                <a16:creationId xmlns:a16="http://schemas.microsoft.com/office/drawing/2014/main" id="{41B6BF04-2E27-4FAE-890D-18F4BB5F9577}"/>
              </a:ext>
            </a:extLst>
          </p:cNvPr>
          <p:cNvSpPr txBox="1"/>
          <p:nvPr/>
        </p:nvSpPr>
        <p:spPr>
          <a:xfrm>
            <a:off x="3558090" y="4036815"/>
            <a:ext cx="296876" cy="369332"/>
          </a:xfrm>
          <a:prstGeom prst="rect">
            <a:avLst/>
          </a:prstGeom>
          <a:noFill/>
        </p:spPr>
        <p:txBody>
          <a:bodyPr wrap="none" rtlCol="0">
            <a:spAutoFit/>
          </a:bodyPr>
          <a:lstStyle/>
          <a:p>
            <a:r>
              <a:rPr lang="en-US" dirty="0"/>
              <a:t>E</a:t>
            </a:r>
          </a:p>
        </p:txBody>
      </p:sp>
      <p:sp>
        <p:nvSpPr>
          <p:cNvPr id="120" name="Hộp Văn bản 119">
            <a:extLst>
              <a:ext uri="{FF2B5EF4-FFF2-40B4-BE49-F238E27FC236}">
                <a16:creationId xmlns:a16="http://schemas.microsoft.com/office/drawing/2014/main" id="{6D810F99-AB87-4B21-9E93-9CA8B48673FE}"/>
              </a:ext>
            </a:extLst>
          </p:cNvPr>
          <p:cNvSpPr txBox="1"/>
          <p:nvPr/>
        </p:nvSpPr>
        <p:spPr>
          <a:xfrm>
            <a:off x="4383934" y="4535310"/>
            <a:ext cx="290464" cy="369332"/>
          </a:xfrm>
          <a:prstGeom prst="rect">
            <a:avLst/>
          </a:prstGeom>
          <a:noFill/>
        </p:spPr>
        <p:txBody>
          <a:bodyPr wrap="none" rtlCol="0">
            <a:spAutoFit/>
          </a:bodyPr>
          <a:lstStyle/>
          <a:p>
            <a:r>
              <a:rPr lang="en-US" dirty="0"/>
              <a:t>F</a:t>
            </a:r>
          </a:p>
        </p:txBody>
      </p:sp>
      <p:sp>
        <p:nvSpPr>
          <p:cNvPr id="121" name="Hộp Văn bản 120">
            <a:extLst>
              <a:ext uri="{FF2B5EF4-FFF2-40B4-BE49-F238E27FC236}">
                <a16:creationId xmlns:a16="http://schemas.microsoft.com/office/drawing/2014/main" id="{DFCC54B2-5665-47CB-BE66-BA18746A6A47}"/>
              </a:ext>
            </a:extLst>
          </p:cNvPr>
          <p:cNvSpPr txBox="1"/>
          <p:nvPr/>
        </p:nvSpPr>
        <p:spPr>
          <a:xfrm>
            <a:off x="3125655" y="5260625"/>
            <a:ext cx="324128" cy="369332"/>
          </a:xfrm>
          <a:prstGeom prst="rect">
            <a:avLst/>
          </a:prstGeom>
          <a:noFill/>
        </p:spPr>
        <p:txBody>
          <a:bodyPr wrap="none" rtlCol="0">
            <a:spAutoFit/>
          </a:bodyPr>
          <a:lstStyle/>
          <a:p>
            <a:r>
              <a:rPr lang="en-US" dirty="0"/>
              <a:t>D</a:t>
            </a:r>
          </a:p>
        </p:txBody>
      </p:sp>
      <p:sp>
        <p:nvSpPr>
          <p:cNvPr id="122" name="Hộp Văn bản 121">
            <a:extLst>
              <a:ext uri="{FF2B5EF4-FFF2-40B4-BE49-F238E27FC236}">
                <a16:creationId xmlns:a16="http://schemas.microsoft.com/office/drawing/2014/main" id="{57A2D413-073D-48A8-8D1B-79989C76DE7D}"/>
              </a:ext>
            </a:extLst>
          </p:cNvPr>
          <p:cNvSpPr txBox="1"/>
          <p:nvPr/>
        </p:nvSpPr>
        <p:spPr>
          <a:xfrm>
            <a:off x="1469905" y="6123543"/>
            <a:ext cx="308098" cy="369332"/>
          </a:xfrm>
          <a:prstGeom prst="rect">
            <a:avLst/>
          </a:prstGeom>
          <a:noFill/>
        </p:spPr>
        <p:txBody>
          <a:bodyPr wrap="none" rtlCol="0">
            <a:spAutoFit/>
          </a:bodyPr>
          <a:lstStyle/>
          <a:p>
            <a:r>
              <a:rPr lang="en-US" dirty="0"/>
              <a:t>B</a:t>
            </a:r>
          </a:p>
        </p:txBody>
      </p:sp>
      <p:cxnSp>
        <p:nvCxnSpPr>
          <p:cNvPr id="123" name="Đường nối Thẳng 122">
            <a:extLst>
              <a:ext uri="{FF2B5EF4-FFF2-40B4-BE49-F238E27FC236}">
                <a16:creationId xmlns:a16="http://schemas.microsoft.com/office/drawing/2014/main" id="{E25C8ABF-EFAB-4225-BB33-6048526C8962}"/>
              </a:ext>
            </a:extLst>
          </p:cNvPr>
          <p:cNvCxnSpPr>
            <a:cxnSpLocks/>
          </p:cNvCxnSpPr>
          <p:nvPr/>
        </p:nvCxnSpPr>
        <p:spPr>
          <a:xfrm flipV="1">
            <a:off x="5825975" y="441272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Đường nối Thẳng 123">
            <a:extLst>
              <a:ext uri="{FF2B5EF4-FFF2-40B4-BE49-F238E27FC236}">
                <a16:creationId xmlns:a16="http://schemas.microsoft.com/office/drawing/2014/main" id="{5849953A-1A70-4C71-9DC3-BB79F80B0EB9}"/>
              </a:ext>
            </a:extLst>
          </p:cNvPr>
          <p:cNvCxnSpPr>
            <a:cxnSpLocks/>
          </p:cNvCxnSpPr>
          <p:nvPr/>
        </p:nvCxnSpPr>
        <p:spPr>
          <a:xfrm flipV="1">
            <a:off x="6496535" y="4412720"/>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Đường nối Thẳng 125">
            <a:extLst>
              <a:ext uri="{FF2B5EF4-FFF2-40B4-BE49-F238E27FC236}">
                <a16:creationId xmlns:a16="http://schemas.microsoft.com/office/drawing/2014/main" id="{FE25902C-626D-40E3-BB50-D41DD332A149}"/>
              </a:ext>
            </a:extLst>
          </p:cNvPr>
          <p:cNvCxnSpPr>
            <a:cxnSpLocks/>
          </p:cNvCxnSpPr>
          <p:nvPr/>
        </p:nvCxnSpPr>
        <p:spPr>
          <a:xfrm>
            <a:off x="6928970" y="444132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Đường nối Thẳng 126">
            <a:extLst>
              <a:ext uri="{FF2B5EF4-FFF2-40B4-BE49-F238E27FC236}">
                <a16:creationId xmlns:a16="http://schemas.microsoft.com/office/drawing/2014/main" id="{DDBBF974-B0A0-4B0E-8FCE-5D44D433952F}"/>
              </a:ext>
            </a:extLst>
          </p:cNvPr>
          <p:cNvCxnSpPr>
            <a:cxnSpLocks/>
          </p:cNvCxnSpPr>
          <p:nvPr/>
        </p:nvCxnSpPr>
        <p:spPr>
          <a:xfrm flipH="1" flipV="1">
            <a:off x="8440571" y="444132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Đường nối Thẳng 128">
            <a:extLst>
              <a:ext uri="{FF2B5EF4-FFF2-40B4-BE49-F238E27FC236}">
                <a16:creationId xmlns:a16="http://schemas.microsoft.com/office/drawing/2014/main" id="{3657D425-DD8D-4ECC-9FA0-4672A647E8A0}"/>
              </a:ext>
            </a:extLst>
          </p:cNvPr>
          <p:cNvCxnSpPr>
            <a:cxnSpLocks/>
          </p:cNvCxnSpPr>
          <p:nvPr/>
        </p:nvCxnSpPr>
        <p:spPr>
          <a:xfrm flipV="1">
            <a:off x="7814795" y="442702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2" name="Hộp Văn bản 131">
            <a:extLst>
              <a:ext uri="{FF2B5EF4-FFF2-40B4-BE49-F238E27FC236}">
                <a16:creationId xmlns:a16="http://schemas.microsoft.com/office/drawing/2014/main" id="{9888B76D-B4F4-46A7-8CC9-880634A4E86A}"/>
              </a:ext>
            </a:extLst>
          </p:cNvPr>
          <p:cNvSpPr txBox="1"/>
          <p:nvPr/>
        </p:nvSpPr>
        <p:spPr>
          <a:xfrm>
            <a:off x="5527340" y="5150877"/>
            <a:ext cx="314510" cy="369332"/>
          </a:xfrm>
          <a:prstGeom prst="rect">
            <a:avLst/>
          </a:prstGeom>
          <a:noFill/>
        </p:spPr>
        <p:txBody>
          <a:bodyPr wrap="none" rtlCol="0">
            <a:spAutoFit/>
          </a:bodyPr>
          <a:lstStyle/>
          <a:p>
            <a:r>
              <a:rPr lang="en-US" dirty="0"/>
              <a:t>A</a:t>
            </a:r>
          </a:p>
        </p:txBody>
      </p:sp>
      <p:sp>
        <p:nvSpPr>
          <p:cNvPr id="133" name="Hộp Văn bản 132">
            <a:extLst>
              <a:ext uri="{FF2B5EF4-FFF2-40B4-BE49-F238E27FC236}">
                <a16:creationId xmlns:a16="http://schemas.microsoft.com/office/drawing/2014/main" id="{55D69B88-9DBC-49B9-B0D0-1313F2564CD5}"/>
              </a:ext>
            </a:extLst>
          </p:cNvPr>
          <p:cNvSpPr txBox="1"/>
          <p:nvPr/>
        </p:nvSpPr>
        <p:spPr>
          <a:xfrm>
            <a:off x="6710527" y="4077954"/>
            <a:ext cx="308098" cy="369332"/>
          </a:xfrm>
          <a:prstGeom prst="rect">
            <a:avLst/>
          </a:prstGeom>
          <a:noFill/>
        </p:spPr>
        <p:txBody>
          <a:bodyPr wrap="none" rtlCol="0">
            <a:spAutoFit/>
          </a:bodyPr>
          <a:lstStyle/>
          <a:p>
            <a:r>
              <a:rPr lang="en-US" dirty="0"/>
              <a:t>C</a:t>
            </a:r>
          </a:p>
        </p:txBody>
      </p:sp>
      <p:sp>
        <p:nvSpPr>
          <p:cNvPr id="134" name="Hộp Văn bản 133">
            <a:extLst>
              <a:ext uri="{FF2B5EF4-FFF2-40B4-BE49-F238E27FC236}">
                <a16:creationId xmlns:a16="http://schemas.microsoft.com/office/drawing/2014/main" id="{7A500B5B-CA7A-4179-890A-0496CAF6D550}"/>
              </a:ext>
            </a:extLst>
          </p:cNvPr>
          <p:cNvSpPr txBox="1"/>
          <p:nvPr/>
        </p:nvSpPr>
        <p:spPr>
          <a:xfrm>
            <a:off x="8247230" y="4063305"/>
            <a:ext cx="296876" cy="369332"/>
          </a:xfrm>
          <a:prstGeom prst="rect">
            <a:avLst/>
          </a:prstGeom>
          <a:noFill/>
        </p:spPr>
        <p:txBody>
          <a:bodyPr wrap="none" rtlCol="0">
            <a:spAutoFit/>
          </a:bodyPr>
          <a:lstStyle/>
          <a:p>
            <a:r>
              <a:rPr lang="en-US" dirty="0"/>
              <a:t>E</a:t>
            </a:r>
          </a:p>
        </p:txBody>
      </p:sp>
      <p:sp>
        <p:nvSpPr>
          <p:cNvPr id="135" name="Hộp Văn bản 134">
            <a:extLst>
              <a:ext uri="{FF2B5EF4-FFF2-40B4-BE49-F238E27FC236}">
                <a16:creationId xmlns:a16="http://schemas.microsoft.com/office/drawing/2014/main" id="{00F33333-FB1B-4FAF-AD7C-AD3834EC4426}"/>
              </a:ext>
            </a:extLst>
          </p:cNvPr>
          <p:cNvSpPr txBox="1"/>
          <p:nvPr/>
        </p:nvSpPr>
        <p:spPr>
          <a:xfrm>
            <a:off x="9073074" y="4561800"/>
            <a:ext cx="290464" cy="369332"/>
          </a:xfrm>
          <a:prstGeom prst="rect">
            <a:avLst/>
          </a:prstGeom>
          <a:noFill/>
        </p:spPr>
        <p:txBody>
          <a:bodyPr wrap="none" rtlCol="0">
            <a:spAutoFit/>
          </a:bodyPr>
          <a:lstStyle/>
          <a:p>
            <a:r>
              <a:rPr lang="en-US" dirty="0"/>
              <a:t>F</a:t>
            </a:r>
          </a:p>
        </p:txBody>
      </p:sp>
      <p:sp>
        <p:nvSpPr>
          <p:cNvPr id="136" name="Hộp Văn bản 135">
            <a:extLst>
              <a:ext uri="{FF2B5EF4-FFF2-40B4-BE49-F238E27FC236}">
                <a16:creationId xmlns:a16="http://schemas.microsoft.com/office/drawing/2014/main" id="{F218339E-65AD-46B2-934A-FA4D9DEBFC29}"/>
              </a:ext>
            </a:extLst>
          </p:cNvPr>
          <p:cNvSpPr txBox="1"/>
          <p:nvPr/>
        </p:nvSpPr>
        <p:spPr>
          <a:xfrm>
            <a:off x="7814795" y="5287115"/>
            <a:ext cx="324128" cy="369332"/>
          </a:xfrm>
          <a:prstGeom prst="rect">
            <a:avLst/>
          </a:prstGeom>
          <a:noFill/>
        </p:spPr>
        <p:txBody>
          <a:bodyPr wrap="none" rtlCol="0">
            <a:spAutoFit/>
          </a:bodyPr>
          <a:lstStyle/>
          <a:p>
            <a:r>
              <a:rPr lang="en-US" dirty="0"/>
              <a:t>D</a:t>
            </a:r>
          </a:p>
        </p:txBody>
      </p:sp>
      <p:sp>
        <p:nvSpPr>
          <p:cNvPr id="137" name="Hộp Văn bản 136">
            <a:extLst>
              <a:ext uri="{FF2B5EF4-FFF2-40B4-BE49-F238E27FC236}">
                <a16:creationId xmlns:a16="http://schemas.microsoft.com/office/drawing/2014/main" id="{BC255556-48D5-4B25-97DB-DBAA67A353D1}"/>
              </a:ext>
            </a:extLst>
          </p:cNvPr>
          <p:cNvSpPr txBox="1"/>
          <p:nvPr/>
        </p:nvSpPr>
        <p:spPr>
          <a:xfrm>
            <a:off x="6223423" y="6204831"/>
            <a:ext cx="308098" cy="369332"/>
          </a:xfrm>
          <a:prstGeom prst="rect">
            <a:avLst/>
          </a:prstGeom>
          <a:noFill/>
        </p:spPr>
        <p:txBody>
          <a:bodyPr wrap="none" rtlCol="0">
            <a:spAutoFit/>
          </a:bodyPr>
          <a:lstStyle/>
          <a:p>
            <a:r>
              <a:rPr lang="en-US" dirty="0"/>
              <a:t>B</a:t>
            </a:r>
          </a:p>
        </p:txBody>
      </p:sp>
      <p:sp>
        <p:nvSpPr>
          <p:cNvPr id="139" name="Mũi tên: Xuống 138">
            <a:extLst>
              <a:ext uri="{FF2B5EF4-FFF2-40B4-BE49-F238E27FC236}">
                <a16:creationId xmlns:a16="http://schemas.microsoft.com/office/drawing/2014/main" id="{D067550A-78EC-4DE8-A2B8-B97CFF6CA1FE}"/>
              </a:ext>
            </a:extLst>
          </p:cNvPr>
          <p:cNvSpPr/>
          <p:nvPr/>
        </p:nvSpPr>
        <p:spPr>
          <a:xfrm rot="3910544">
            <a:off x="5293302" y="2954794"/>
            <a:ext cx="416218" cy="2090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Mũi tên: Xuống 139">
            <a:extLst>
              <a:ext uri="{FF2B5EF4-FFF2-40B4-BE49-F238E27FC236}">
                <a16:creationId xmlns:a16="http://schemas.microsoft.com/office/drawing/2014/main" id="{AE36752E-25B2-4939-9513-C4F96D558780}"/>
              </a:ext>
            </a:extLst>
          </p:cNvPr>
          <p:cNvSpPr/>
          <p:nvPr/>
        </p:nvSpPr>
        <p:spPr>
          <a:xfrm>
            <a:off x="8631885" y="3444233"/>
            <a:ext cx="416218" cy="876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96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circle(in)">
                                      <p:cBhvr>
                                        <p:cTn id="7" dur="800"/>
                                        <p:tgtEl>
                                          <p:spTgt spid="139"/>
                                        </p:tgtEl>
                                      </p:cBhvr>
                                    </p:animEffect>
                                  </p:childTnLst>
                                </p:cTn>
                              </p:par>
                              <p:par>
                                <p:cTn id="8" presetID="42"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1000"/>
                                        <p:tgtEl>
                                          <p:spTgt spid="108"/>
                                        </p:tgtEl>
                                      </p:cBhvr>
                                    </p:animEffect>
                                    <p:anim calcmode="lin" valueType="num">
                                      <p:cBhvr>
                                        <p:cTn id="11" dur="1000" fill="hold"/>
                                        <p:tgtEl>
                                          <p:spTgt spid="108"/>
                                        </p:tgtEl>
                                        <p:attrNameLst>
                                          <p:attrName>ppt_x</p:attrName>
                                        </p:attrNameLst>
                                      </p:cBhvr>
                                      <p:tavLst>
                                        <p:tav tm="0">
                                          <p:val>
                                            <p:strVal val="#ppt_x"/>
                                          </p:val>
                                        </p:tav>
                                        <p:tav tm="100000">
                                          <p:val>
                                            <p:strVal val="#ppt_x"/>
                                          </p:val>
                                        </p:tav>
                                      </p:tavLst>
                                    </p:anim>
                                    <p:anim calcmode="lin" valueType="num">
                                      <p:cBhvr>
                                        <p:cTn id="12" dur="1000" fill="hold"/>
                                        <p:tgtEl>
                                          <p:spTgt spid="108"/>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1000"/>
                                        <p:tgtEl>
                                          <p:spTgt spid="110"/>
                                        </p:tgtEl>
                                      </p:cBhvr>
                                    </p:animEffect>
                                    <p:anim calcmode="lin" valueType="num">
                                      <p:cBhvr>
                                        <p:cTn id="16" dur="1000" fill="hold"/>
                                        <p:tgtEl>
                                          <p:spTgt spid="110"/>
                                        </p:tgtEl>
                                        <p:attrNameLst>
                                          <p:attrName>ppt_x</p:attrName>
                                        </p:attrNameLst>
                                      </p:cBhvr>
                                      <p:tavLst>
                                        <p:tav tm="0">
                                          <p:val>
                                            <p:strVal val="#ppt_x"/>
                                          </p:val>
                                        </p:tav>
                                        <p:tav tm="100000">
                                          <p:val>
                                            <p:strVal val="#ppt_x"/>
                                          </p:val>
                                        </p:tav>
                                      </p:tavLst>
                                    </p:anim>
                                    <p:anim calcmode="lin" valueType="num">
                                      <p:cBhvr>
                                        <p:cTn id="17" dur="1000" fill="hold"/>
                                        <p:tgtEl>
                                          <p:spTgt spid="11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1000"/>
                                        <p:tgtEl>
                                          <p:spTgt spid="111"/>
                                        </p:tgtEl>
                                      </p:cBhvr>
                                    </p:animEffect>
                                    <p:anim calcmode="lin" valueType="num">
                                      <p:cBhvr>
                                        <p:cTn id="21" dur="1000" fill="hold"/>
                                        <p:tgtEl>
                                          <p:spTgt spid="111"/>
                                        </p:tgtEl>
                                        <p:attrNameLst>
                                          <p:attrName>ppt_x</p:attrName>
                                        </p:attrNameLst>
                                      </p:cBhvr>
                                      <p:tavLst>
                                        <p:tav tm="0">
                                          <p:val>
                                            <p:strVal val="#ppt_x"/>
                                          </p:val>
                                        </p:tav>
                                        <p:tav tm="100000">
                                          <p:val>
                                            <p:strVal val="#ppt_x"/>
                                          </p:val>
                                        </p:tav>
                                      </p:tavLst>
                                    </p:anim>
                                    <p:anim calcmode="lin" valueType="num">
                                      <p:cBhvr>
                                        <p:cTn id="22" dur="1000" fill="hold"/>
                                        <p:tgtEl>
                                          <p:spTgt spid="1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anim calcmode="lin" valueType="num">
                                      <p:cBhvr>
                                        <p:cTn id="26" dur="1000" fill="hold"/>
                                        <p:tgtEl>
                                          <p:spTgt spid="112"/>
                                        </p:tgtEl>
                                        <p:attrNameLst>
                                          <p:attrName>ppt_x</p:attrName>
                                        </p:attrNameLst>
                                      </p:cBhvr>
                                      <p:tavLst>
                                        <p:tav tm="0">
                                          <p:val>
                                            <p:strVal val="#ppt_x"/>
                                          </p:val>
                                        </p:tav>
                                        <p:tav tm="100000">
                                          <p:val>
                                            <p:strVal val="#ppt_x"/>
                                          </p:val>
                                        </p:tav>
                                      </p:tavLst>
                                    </p:anim>
                                    <p:anim calcmode="lin" valueType="num">
                                      <p:cBhvr>
                                        <p:cTn id="27" dur="1000" fill="hold"/>
                                        <p:tgtEl>
                                          <p:spTgt spid="1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1000"/>
                                        <p:tgtEl>
                                          <p:spTgt spid="118"/>
                                        </p:tgtEl>
                                      </p:cBhvr>
                                    </p:animEffect>
                                    <p:anim calcmode="lin" valueType="num">
                                      <p:cBhvr>
                                        <p:cTn id="41" dur="1000" fill="hold"/>
                                        <p:tgtEl>
                                          <p:spTgt spid="118"/>
                                        </p:tgtEl>
                                        <p:attrNameLst>
                                          <p:attrName>ppt_x</p:attrName>
                                        </p:attrNameLst>
                                      </p:cBhvr>
                                      <p:tavLst>
                                        <p:tav tm="0">
                                          <p:val>
                                            <p:strVal val="#ppt_x"/>
                                          </p:val>
                                        </p:tav>
                                        <p:tav tm="100000">
                                          <p:val>
                                            <p:strVal val="#ppt_x"/>
                                          </p:val>
                                        </p:tav>
                                      </p:tavLst>
                                    </p:anim>
                                    <p:anim calcmode="lin" valueType="num">
                                      <p:cBhvr>
                                        <p:cTn id="42" dur="1000" fill="hold"/>
                                        <p:tgtEl>
                                          <p:spTgt spid="1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1000"/>
                                        <p:tgtEl>
                                          <p:spTgt spid="119"/>
                                        </p:tgtEl>
                                      </p:cBhvr>
                                    </p:animEffect>
                                    <p:anim calcmode="lin" valueType="num">
                                      <p:cBhvr>
                                        <p:cTn id="46" dur="1000" fill="hold"/>
                                        <p:tgtEl>
                                          <p:spTgt spid="119"/>
                                        </p:tgtEl>
                                        <p:attrNameLst>
                                          <p:attrName>ppt_x</p:attrName>
                                        </p:attrNameLst>
                                      </p:cBhvr>
                                      <p:tavLst>
                                        <p:tav tm="0">
                                          <p:val>
                                            <p:strVal val="#ppt_x"/>
                                          </p:val>
                                        </p:tav>
                                        <p:tav tm="100000">
                                          <p:val>
                                            <p:strVal val="#ppt_x"/>
                                          </p:val>
                                        </p:tav>
                                      </p:tavLst>
                                    </p:anim>
                                    <p:anim calcmode="lin" valueType="num">
                                      <p:cBhvr>
                                        <p:cTn id="47" dur="1000" fill="hold"/>
                                        <p:tgtEl>
                                          <p:spTgt spid="11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fade">
                                      <p:cBhvr>
                                        <p:cTn id="50" dur="1000"/>
                                        <p:tgtEl>
                                          <p:spTgt spid="120"/>
                                        </p:tgtEl>
                                      </p:cBhvr>
                                    </p:animEffect>
                                    <p:anim calcmode="lin" valueType="num">
                                      <p:cBhvr>
                                        <p:cTn id="51" dur="1000" fill="hold"/>
                                        <p:tgtEl>
                                          <p:spTgt spid="120"/>
                                        </p:tgtEl>
                                        <p:attrNameLst>
                                          <p:attrName>ppt_x</p:attrName>
                                        </p:attrNameLst>
                                      </p:cBhvr>
                                      <p:tavLst>
                                        <p:tav tm="0">
                                          <p:val>
                                            <p:strVal val="#ppt_x"/>
                                          </p:val>
                                        </p:tav>
                                        <p:tav tm="100000">
                                          <p:val>
                                            <p:strVal val="#ppt_x"/>
                                          </p:val>
                                        </p:tav>
                                      </p:tavLst>
                                    </p:anim>
                                    <p:anim calcmode="lin" valueType="num">
                                      <p:cBhvr>
                                        <p:cTn id="52" dur="1000" fill="hold"/>
                                        <p:tgtEl>
                                          <p:spTgt spid="1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1000"/>
                                        <p:tgtEl>
                                          <p:spTgt spid="121"/>
                                        </p:tgtEl>
                                      </p:cBhvr>
                                    </p:animEffect>
                                    <p:anim calcmode="lin" valueType="num">
                                      <p:cBhvr>
                                        <p:cTn id="56" dur="1000" fill="hold"/>
                                        <p:tgtEl>
                                          <p:spTgt spid="121"/>
                                        </p:tgtEl>
                                        <p:attrNameLst>
                                          <p:attrName>ppt_x</p:attrName>
                                        </p:attrNameLst>
                                      </p:cBhvr>
                                      <p:tavLst>
                                        <p:tav tm="0">
                                          <p:val>
                                            <p:strVal val="#ppt_x"/>
                                          </p:val>
                                        </p:tav>
                                        <p:tav tm="100000">
                                          <p:val>
                                            <p:strVal val="#ppt_x"/>
                                          </p:val>
                                        </p:tav>
                                      </p:tavLst>
                                    </p:anim>
                                    <p:anim calcmode="lin" valueType="num">
                                      <p:cBhvr>
                                        <p:cTn id="57" dur="1000" fill="hold"/>
                                        <p:tgtEl>
                                          <p:spTgt spid="1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40"/>
                                        </p:tgtEl>
                                        <p:attrNameLst>
                                          <p:attrName>style.visibility</p:attrName>
                                        </p:attrNameLst>
                                      </p:cBhvr>
                                      <p:to>
                                        <p:strVal val="visible"/>
                                      </p:to>
                                    </p:set>
                                    <p:animEffect transition="in" filter="circle(in)">
                                      <p:cBhvr>
                                        <p:cTn id="67" dur="300"/>
                                        <p:tgtEl>
                                          <p:spTgt spid="140"/>
                                        </p:tgtEl>
                                      </p:cBhvr>
                                    </p:animEffect>
                                  </p:childTnLst>
                                </p:cTn>
                              </p:par>
                              <p:par>
                                <p:cTn id="68" presetID="22" presetClass="entr" presetSubtype="4"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wipe(down)">
                                      <p:cBhvr>
                                        <p:cTn id="70" dur="500"/>
                                        <p:tgtEl>
                                          <p:spTgt spid="123"/>
                                        </p:tgtEl>
                                      </p:cBhvr>
                                    </p:animEffect>
                                  </p:childTnLst>
                                </p:cTn>
                              </p:par>
                              <p:par>
                                <p:cTn id="71" presetID="22" presetClass="entr" presetSubtype="4"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wipe(down)">
                                      <p:cBhvr>
                                        <p:cTn id="73" dur="500"/>
                                        <p:tgtEl>
                                          <p:spTgt spid="124"/>
                                        </p:tgtEl>
                                      </p:cBhvr>
                                    </p:animEffect>
                                  </p:childTnLst>
                                </p:cTn>
                              </p:par>
                              <p:par>
                                <p:cTn id="74" presetID="22" presetClass="entr" presetSubtype="4" fill="hold" nodeType="with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wipe(down)">
                                      <p:cBhvr>
                                        <p:cTn id="76" dur="500"/>
                                        <p:tgtEl>
                                          <p:spTgt spid="126"/>
                                        </p:tgtEl>
                                      </p:cBhvr>
                                    </p:animEffect>
                                  </p:childTnLst>
                                </p:cTn>
                              </p:par>
                              <p:par>
                                <p:cTn id="77" presetID="22" presetClass="entr" presetSubtype="4"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down)">
                                      <p:cBhvr>
                                        <p:cTn id="79" dur="500"/>
                                        <p:tgtEl>
                                          <p:spTgt spid="127"/>
                                        </p:tgtEl>
                                      </p:cBhvr>
                                    </p:animEffect>
                                  </p:childTnLst>
                                </p:cTn>
                              </p:par>
                              <p:par>
                                <p:cTn id="80" presetID="22" presetClass="entr" presetSubtype="4" fill="hold" nodeType="with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wipe(down)">
                                      <p:cBhvr>
                                        <p:cTn id="82" dur="500"/>
                                        <p:tgtEl>
                                          <p:spTgt spid="1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2"/>
                                        </p:tgtEl>
                                        <p:attrNameLst>
                                          <p:attrName>style.visibility</p:attrName>
                                        </p:attrNameLst>
                                      </p:cBhvr>
                                      <p:to>
                                        <p:strVal val="visible"/>
                                      </p:to>
                                    </p:set>
                                    <p:animEffect transition="in" filter="wipe(down)">
                                      <p:cBhvr>
                                        <p:cTn id="85" dur="500"/>
                                        <p:tgtEl>
                                          <p:spTgt spid="13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wipe(down)">
                                      <p:cBhvr>
                                        <p:cTn id="88" dur="500"/>
                                        <p:tgtEl>
                                          <p:spTgt spid="13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wipe(down)">
                                      <p:cBhvr>
                                        <p:cTn id="91" dur="500"/>
                                        <p:tgtEl>
                                          <p:spTgt spid="13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wipe(down)">
                                      <p:cBhvr>
                                        <p:cTn id="94" dur="500"/>
                                        <p:tgtEl>
                                          <p:spTgt spid="13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36"/>
                                        </p:tgtEl>
                                        <p:attrNameLst>
                                          <p:attrName>style.visibility</p:attrName>
                                        </p:attrNameLst>
                                      </p:cBhvr>
                                      <p:to>
                                        <p:strVal val="visible"/>
                                      </p:to>
                                    </p:set>
                                    <p:animEffect transition="in" filter="wipe(down)">
                                      <p:cBhvr>
                                        <p:cTn id="97" dur="500"/>
                                        <p:tgtEl>
                                          <p:spTgt spid="13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37"/>
                                        </p:tgtEl>
                                        <p:attrNameLst>
                                          <p:attrName>style.visibility</p:attrName>
                                        </p:attrNameLst>
                                      </p:cBhvr>
                                      <p:to>
                                        <p:strVal val="visible"/>
                                      </p:to>
                                    </p:set>
                                    <p:animEffect transition="in" filter="wipe(down)">
                                      <p:cBhvr>
                                        <p:cTn id="10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19" grpId="0"/>
      <p:bldP spid="120" grpId="0"/>
      <p:bldP spid="121" grpId="0"/>
      <p:bldP spid="122" grpId="0"/>
      <p:bldP spid="132" grpId="0"/>
      <p:bldP spid="133" grpId="0"/>
      <p:bldP spid="134" grpId="0"/>
      <p:bldP spid="135" grpId="0"/>
      <p:bldP spid="136" grpId="0"/>
      <p:bldP spid="137" grpId="0"/>
      <p:bldP spid="139" grpId="0" animBg="1"/>
      <p:bldP spid="1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Cạnh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đỉnh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bậc</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v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u (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v(</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Bậc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v (deg(v))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a:t>
            </a:r>
          </a:p>
        </p:txBody>
      </p:sp>
    </p:spTree>
    <p:extLst>
      <p:ext uri="{BB962C8B-B14F-4D97-AF65-F5344CB8AC3E}">
        <p14:creationId xmlns:p14="http://schemas.microsoft.com/office/powerpoint/2010/main" val="87365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Cây</a:t>
            </a:r>
            <a:r>
              <a:rPr lang="en-US" dirty="0"/>
              <a:t> </a:t>
            </a:r>
            <a:r>
              <a:rPr lang="en-US" dirty="0" err="1"/>
              <a:t>khung</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a:bodyPr>
          <a:lstStyle/>
          <a:p>
            <a:r>
              <a:rPr lang="en-US" b="1" dirty="0" err="1"/>
              <a:t>Định</a:t>
            </a:r>
            <a:r>
              <a:rPr lang="en-US" b="1" dirty="0"/>
              <a:t> </a:t>
            </a:r>
            <a:r>
              <a:rPr lang="en-US" b="1" dirty="0" err="1"/>
              <a:t>nghĩa</a:t>
            </a:r>
            <a:r>
              <a:rPr lang="en-US" b="1" dirty="0"/>
              <a:t>: Cho G </a:t>
            </a:r>
            <a:r>
              <a:rPr lang="en-US" b="1" dirty="0" err="1"/>
              <a:t>là</a:t>
            </a:r>
            <a:r>
              <a:rPr lang="en-US" b="1" dirty="0"/>
              <a:t> </a:t>
            </a:r>
            <a:r>
              <a:rPr lang="en-US" b="1" dirty="0" err="1"/>
              <a:t>đơn</a:t>
            </a:r>
            <a:r>
              <a:rPr lang="en-US" b="1" dirty="0"/>
              <a:t> </a:t>
            </a:r>
            <a:r>
              <a:rPr lang="en-US" b="1" dirty="0" err="1"/>
              <a:t>vị</a:t>
            </a:r>
            <a:r>
              <a:rPr lang="en-US" b="1" dirty="0"/>
              <a:t> </a:t>
            </a:r>
            <a:r>
              <a:rPr lang="en-US" b="1" dirty="0" err="1"/>
              <a:t>đồ</a:t>
            </a:r>
            <a:r>
              <a:rPr lang="en-US" b="1" dirty="0"/>
              <a:t> </a:t>
            </a:r>
            <a:r>
              <a:rPr lang="en-US" b="1" dirty="0" err="1"/>
              <a:t>thị</a:t>
            </a:r>
            <a:r>
              <a:rPr lang="en-US" b="1" dirty="0"/>
              <a:t>. </a:t>
            </a:r>
            <a:r>
              <a:rPr lang="en-US" b="1" dirty="0" err="1"/>
              <a:t>Một</a:t>
            </a:r>
            <a:r>
              <a:rPr lang="en-US" b="1" dirty="0"/>
              <a:t> </a:t>
            </a:r>
            <a:r>
              <a:rPr lang="en-US" b="1" dirty="0" err="1"/>
              <a:t>cây</a:t>
            </a:r>
            <a:r>
              <a:rPr lang="en-US" b="1" dirty="0"/>
              <a:t> T </a:t>
            </a:r>
            <a:r>
              <a:rPr lang="en-US" b="1" dirty="0" err="1"/>
              <a:t>được</a:t>
            </a:r>
            <a:r>
              <a:rPr lang="en-US" b="1" dirty="0"/>
              <a:t> </a:t>
            </a:r>
            <a:r>
              <a:rPr lang="en-US" b="1" dirty="0" err="1"/>
              <a:t>gọi</a:t>
            </a:r>
            <a:r>
              <a:rPr lang="en-US" b="1" dirty="0"/>
              <a:t> </a:t>
            </a:r>
            <a:r>
              <a:rPr lang="en-US" b="1" dirty="0" err="1"/>
              <a:t>là</a:t>
            </a:r>
            <a:r>
              <a:rPr lang="en-US" b="1" dirty="0"/>
              <a:t> </a:t>
            </a:r>
            <a:r>
              <a:rPr lang="en-US" b="1" dirty="0" err="1"/>
              <a:t>cây</a:t>
            </a:r>
            <a:r>
              <a:rPr lang="en-US" b="1" dirty="0"/>
              <a:t> </a:t>
            </a:r>
            <a:r>
              <a:rPr lang="en-US" b="1" dirty="0" err="1"/>
              <a:t>khung</a:t>
            </a:r>
            <a:r>
              <a:rPr lang="en-US" b="1" dirty="0"/>
              <a:t> </a:t>
            </a:r>
            <a:r>
              <a:rPr lang="en-US" b="1" dirty="0" err="1"/>
              <a:t>của</a:t>
            </a:r>
            <a:r>
              <a:rPr lang="en-US" b="1" dirty="0"/>
              <a:t> G </a:t>
            </a:r>
            <a:r>
              <a:rPr lang="en-US" b="1" dirty="0" err="1"/>
              <a:t>nếu</a:t>
            </a:r>
            <a:r>
              <a:rPr lang="en-US" b="1" dirty="0"/>
              <a:t> </a:t>
            </a:r>
            <a:r>
              <a:rPr lang="en-US" b="1" dirty="0" err="1"/>
              <a:t>và</a:t>
            </a:r>
            <a:r>
              <a:rPr lang="en-US" b="1" dirty="0"/>
              <a:t> </a:t>
            </a:r>
            <a:r>
              <a:rPr lang="en-US" b="1" dirty="0" err="1"/>
              <a:t>chỉ</a:t>
            </a:r>
            <a:r>
              <a:rPr lang="en-US" b="1" dirty="0"/>
              <a:t> </a:t>
            </a:r>
            <a:r>
              <a:rPr lang="en-US" b="1" dirty="0" err="1"/>
              <a:t>nếu</a:t>
            </a:r>
            <a:r>
              <a:rPr lang="en-US" b="1" dirty="0"/>
              <a:t>:</a:t>
            </a:r>
          </a:p>
          <a:p>
            <a:pPr lvl="1"/>
            <a:r>
              <a:rPr lang="en-US" b="1" dirty="0"/>
              <a:t>T </a:t>
            </a:r>
            <a:r>
              <a:rPr lang="en-US" b="1" dirty="0" err="1"/>
              <a:t>là</a:t>
            </a:r>
            <a:r>
              <a:rPr lang="en-US" b="1" dirty="0"/>
              <a:t> </a:t>
            </a:r>
            <a:r>
              <a:rPr lang="en-US" b="1" dirty="0" err="1"/>
              <a:t>đồ</a:t>
            </a:r>
            <a:r>
              <a:rPr lang="en-US" b="1" dirty="0"/>
              <a:t> </a:t>
            </a:r>
            <a:r>
              <a:rPr lang="en-US" b="1" dirty="0" err="1"/>
              <a:t>thị</a:t>
            </a:r>
            <a:r>
              <a:rPr lang="en-US" b="1" dirty="0"/>
              <a:t> con </a:t>
            </a:r>
            <a:r>
              <a:rPr lang="en-US" b="1" dirty="0" err="1"/>
              <a:t>của</a:t>
            </a:r>
            <a:r>
              <a:rPr lang="en-US" b="1" dirty="0"/>
              <a:t> G</a:t>
            </a:r>
          </a:p>
          <a:p>
            <a:pPr lvl="1"/>
            <a:r>
              <a:rPr lang="en-US" b="1" dirty="0"/>
              <a:t>T </a:t>
            </a:r>
            <a:r>
              <a:rPr lang="en-US" b="1" dirty="0" err="1"/>
              <a:t>chứa</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đỉnh</a:t>
            </a:r>
            <a:r>
              <a:rPr lang="en-US" b="1" dirty="0"/>
              <a:t> </a:t>
            </a:r>
            <a:r>
              <a:rPr lang="en-US" b="1" dirty="0" err="1"/>
              <a:t>của</a:t>
            </a:r>
            <a:r>
              <a:rPr lang="en-US" b="1" dirty="0"/>
              <a:t> G</a:t>
            </a:r>
          </a:p>
          <a:p>
            <a:pPr marL="228600" lvl="1"/>
            <a:r>
              <a:rPr lang="en-US" b="1" dirty="0"/>
              <a:t>VD:</a:t>
            </a:r>
          </a:p>
        </p:txBody>
      </p:sp>
      <p:cxnSp>
        <p:nvCxnSpPr>
          <p:cNvPr id="12" name="Đường nối Thẳng 11">
            <a:extLst>
              <a:ext uri="{FF2B5EF4-FFF2-40B4-BE49-F238E27FC236}">
                <a16:creationId xmlns:a16="http://schemas.microsoft.com/office/drawing/2014/main" id="{E99800C7-A053-4DC1-AB91-349DF365AD11}"/>
              </a:ext>
            </a:extLst>
          </p:cNvPr>
          <p:cNvCxnSpPr/>
          <p:nvPr/>
        </p:nvCxnSpPr>
        <p:spPr>
          <a:xfrm flipV="1">
            <a:off x="1882548" y="4396804"/>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Đường nối Thẳng 12">
            <a:extLst>
              <a:ext uri="{FF2B5EF4-FFF2-40B4-BE49-F238E27FC236}">
                <a16:creationId xmlns:a16="http://schemas.microsoft.com/office/drawing/2014/main" id="{017F36B2-9F27-4D10-82F2-2E3F6F793D55}"/>
              </a:ext>
            </a:extLst>
          </p:cNvPr>
          <p:cNvCxnSpPr>
            <a:cxnSpLocks/>
          </p:cNvCxnSpPr>
          <p:nvPr/>
        </p:nvCxnSpPr>
        <p:spPr>
          <a:xfrm flipH="1" flipV="1">
            <a:off x="2619148" y="4431158"/>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Đường nối Thẳng 13">
            <a:extLst>
              <a:ext uri="{FF2B5EF4-FFF2-40B4-BE49-F238E27FC236}">
                <a16:creationId xmlns:a16="http://schemas.microsoft.com/office/drawing/2014/main" id="{2A0111F5-9A6D-43C7-80B9-514CD54CF979}"/>
              </a:ext>
            </a:extLst>
          </p:cNvPr>
          <p:cNvCxnSpPr>
            <a:cxnSpLocks/>
          </p:cNvCxnSpPr>
          <p:nvPr/>
        </p:nvCxnSpPr>
        <p:spPr>
          <a:xfrm flipH="1" flipV="1">
            <a:off x="3571648" y="4815904"/>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Đường nối Thẳng 14">
            <a:extLst>
              <a:ext uri="{FF2B5EF4-FFF2-40B4-BE49-F238E27FC236}">
                <a16:creationId xmlns:a16="http://schemas.microsoft.com/office/drawing/2014/main" id="{0DD60D4D-05BD-4CC8-BDA4-FE86AF479775}"/>
              </a:ext>
            </a:extLst>
          </p:cNvPr>
          <p:cNvCxnSpPr>
            <a:cxnSpLocks/>
          </p:cNvCxnSpPr>
          <p:nvPr/>
        </p:nvCxnSpPr>
        <p:spPr>
          <a:xfrm flipV="1">
            <a:off x="2301648" y="5930900"/>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F7FB5C1A-558F-47F0-91C3-DC8F98698C6C}"/>
              </a:ext>
            </a:extLst>
          </p:cNvPr>
          <p:cNvCxnSpPr>
            <a:cxnSpLocks/>
          </p:cNvCxnSpPr>
          <p:nvPr/>
        </p:nvCxnSpPr>
        <p:spPr>
          <a:xfrm flipH="1" flipV="1">
            <a:off x="1882548" y="5273104"/>
            <a:ext cx="419100" cy="90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nối Thẳng 16">
            <a:extLst>
              <a:ext uri="{FF2B5EF4-FFF2-40B4-BE49-F238E27FC236}">
                <a16:creationId xmlns:a16="http://schemas.microsoft.com/office/drawing/2014/main" id="{A1407819-8A96-4FA9-AD6E-CB287E693B03}"/>
              </a:ext>
            </a:extLst>
          </p:cNvPr>
          <p:cNvCxnSpPr>
            <a:cxnSpLocks/>
          </p:cNvCxnSpPr>
          <p:nvPr/>
        </p:nvCxnSpPr>
        <p:spPr>
          <a:xfrm flipH="1" flipV="1">
            <a:off x="2615973" y="4431158"/>
            <a:ext cx="1003300" cy="1499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Đường nối Thẳng 17">
            <a:extLst>
              <a:ext uri="{FF2B5EF4-FFF2-40B4-BE49-F238E27FC236}">
                <a16:creationId xmlns:a16="http://schemas.microsoft.com/office/drawing/2014/main" id="{B20D871E-AAF8-4811-82A4-80EE53A86AB2}"/>
              </a:ext>
            </a:extLst>
          </p:cNvPr>
          <p:cNvCxnSpPr>
            <a:cxnSpLocks/>
          </p:cNvCxnSpPr>
          <p:nvPr/>
        </p:nvCxnSpPr>
        <p:spPr>
          <a:xfrm flipV="1">
            <a:off x="2301648" y="4431158"/>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a:extLst>
              <a:ext uri="{FF2B5EF4-FFF2-40B4-BE49-F238E27FC236}">
                <a16:creationId xmlns:a16="http://schemas.microsoft.com/office/drawing/2014/main" id="{24829114-158F-4A9E-A20F-9104AFE7B972}"/>
              </a:ext>
            </a:extLst>
          </p:cNvPr>
          <p:cNvCxnSpPr/>
          <p:nvPr/>
        </p:nvCxnSpPr>
        <p:spPr>
          <a:xfrm flipV="1">
            <a:off x="5014685" y="4340956"/>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a:extLst>
              <a:ext uri="{FF2B5EF4-FFF2-40B4-BE49-F238E27FC236}">
                <a16:creationId xmlns:a16="http://schemas.microsoft.com/office/drawing/2014/main" id="{4B85E45A-B9F1-44E1-B844-6C94F963608E}"/>
              </a:ext>
            </a:extLst>
          </p:cNvPr>
          <p:cNvCxnSpPr>
            <a:cxnSpLocks/>
          </p:cNvCxnSpPr>
          <p:nvPr/>
        </p:nvCxnSpPr>
        <p:spPr>
          <a:xfrm flipH="1" flipV="1">
            <a:off x="5751285" y="4375310"/>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a:extLst>
              <a:ext uri="{FF2B5EF4-FFF2-40B4-BE49-F238E27FC236}">
                <a16:creationId xmlns:a16="http://schemas.microsoft.com/office/drawing/2014/main" id="{52007D96-4BFD-4E1F-8A1D-30A9C96A19AC}"/>
              </a:ext>
            </a:extLst>
          </p:cNvPr>
          <p:cNvCxnSpPr>
            <a:cxnSpLocks/>
          </p:cNvCxnSpPr>
          <p:nvPr/>
        </p:nvCxnSpPr>
        <p:spPr>
          <a:xfrm flipH="1" flipV="1">
            <a:off x="6703785" y="4760056"/>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a:extLst>
              <a:ext uri="{FF2B5EF4-FFF2-40B4-BE49-F238E27FC236}">
                <a16:creationId xmlns:a16="http://schemas.microsoft.com/office/drawing/2014/main" id="{901AB03F-1968-4949-A693-2B1EEB3E74BE}"/>
              </a:ext>
            </a:extLst>
          </p:cNvPr>
          <p:cNvCxnSpPr>
            <a:cxnSpLocks/>
          </p:cNvCxnSpPr>
          <p:nvPr/>
        </p:nvCxnSpPr>
        <p:spPr>
          <a:xfrm flipV="1">
            <a:off x="5433785" y="5875052"/>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a:extLst>
              <a:ext uri="{FF2B5EF4-FFF2-40B4-BE49-F238E27FC236}">
                <a16:creationId xmlns:a16="http://schemas.microsoft.com/office/drawing/2014/main" id="{AA29E79B-E23A-4FE3-B73B-32EB12F2E56F}"/>
              </a:ext>
            </a:extLst>
          </p:cNvPr>
          <p:cNvCxnSpPr/>
          <p:nvPr/>
        </p:nvCxnSpPr>
        <p:spPr>
          <a:xfrm flipV="1">
            <a:off x="8151131" y="4244880"/>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a:extLst>
              <a:ext uri="{FF2B5EF4-FFF2-40B4-BE49-F238E27FC236}">
                <a16:creationId xmlns:a16="http://schemas.microsoft.com/office/drawing/2014/main" id="{2D5F8816-550F-44A3-B63E-36F83043EBDC}"/>
              </a:ext>
            </a:extLst>
          </p:cNvPr>
          <p:cNvCxnSpPr>
            <a:cxnSpLocks/>
          </p:cNvCxnSpPr>
          <p:nvPr/>
        </p:nvCxnSpPr>
        <p:spPr>
          <a:xfrm flipH="1" flipV="1">
            <a:off x="9840231" y="4663980"/>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a:extLst>
              <a:ext uri="{FF2B5EF4-FFF2-40B4-BE49-F238E27FC236}">
                <a16:creationId xmlns:a16="http://schemas.microsoft.com/office/drawing/2014/main" id="{5B351263-741E-4577-A835-9773674EC419}"/>
              </a:ext>
            </a:extLst>
          </p:cNvPr>
          <p:cNvCxnSpPr>
            <a:cxnSpLocks/>
          </p:cNvCxnSpPr>
          <p:nvPr/>
        </p:nvCxnSpPr>
        <p:spPr>
          <a:xfrm flipV="1">
            <a:off x="8570231" y="5778976"/>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Đường nối Thẳng 49">
            <a:extLst>
              <a:ext uri="{FF2B5EF4-FFF2-40B4-BE49-F238E27FC236}">
                <a16:creationId xmlns:a16="http://schemas.microsoft.com/office/drawing/2014/main" id="{19EA9E8F-3F98-405A-8666-FCCA61B981B2}"/>
              </a:ext>
            </a:extLst>
          </p:cNvPr>
          <p:cNvCxnSpPr>
            <a:cxnSpLocks/>
          </p:cNvCxnSpPr>
          <p:nvPr/>
        </p:nvCxnSpPr>
        <p:spPr>
          <a:xfrm flipV="1">
            <a:off x="8570231" y="4279234"/>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Hộp Văn bản 50">
            <a:extLst>
              <a:ext uri="{FF2B5EF4-FFF2-40B4-BE49-F238E27FC236}">
                <a16:creationId xmlns:a16="http://schemas.microsoft.com/office/drawing/2014/main" id="{C11747A5-1E1F-4CBC-9A3A-F760FD8BE3C8}"/>
              </a:ext>
            </a:extLst>
          </p:cNvPr>
          <p:cNvSpPr txBox="1"/>
          <p:nvPr/>
        </p:nvSpPr>
        <p:spPr>
          <a:xfrm>
            <a:off x="2479797" y="4126015"/>
            <a:ext cx="293670" cy="369332"/>
          </a:xfrm>
          <a:prstGeom prst="rect">
            <a:avLst/>
          </a:prstGeom>
          <a:noFill/>
          <a:ln>
            <a:noFill/>
          </a:ln>
        </p:spPr>
        <p:txBody>
          <a:bodyPr wrap="square" rtlCol="0">
            <a:spAutoFit/>
          </a:bodyPr>
          <a:lstStyle/>
          <a:p>
            <a:r>
              <a:rPr lang="en-US" dirty="0"/>
              <a:t>a</a:t>
            </a:r>
          </a:p>
        </p:txBody>
      </p:sp>
      <p:sp>
        <p:nvSpPr>
          <p:cNvPr id="53" name="Hộp Văn bản 52">
            <a:extLst>
              <a:ext uri="{FF2B5EF4-FFF2-40B4-BE49-F238E27FC236}">
                <a16:creationId xmlns:a16="http://schemas.microsoft.com/office/drawing/2014/main" id="{FFA7E4E9-A944-4886-BE1A-29D0ABE2868C}"/>
              </a:ext>
            </a:extLst>
          </p:cNvPr>
          <p:cNvSpPr txBox="1"/>
          <p:nvPr/>
        </p:nvSpPr>
        <p:spPr>
          <a:xfrm>
            <a:off x="1520790" y="4903772"/>
            <a:ext cx="293670" cy="369332"/>
          </a:xfrm>
          <a:prstGeom prst="rect">
            <a:avLst/>
          </a:prstGeom>
          <a:noFill/>
          <a:ln>
            <a:noFill/>
          </a:ln>
        </p:spPr>
        <p:txBody>
          <a:bodyPr wrap="square" rtlCol="0">
            <a:spAutoFit/>
          </a:bodyPr>
          <a:lstStyle/>
          <a:p>
            <a:r>
              <a:rPr lang="en-US" dirty="0"/>
              <a:t>b</a:t>
            </a:r>
          </a:p>
        </p:txBody>
      </p:sp>
      <p:sp>
        <p:nvSpPr>
          <p:cNvPr id="54" name="Hộp Văn bản 53">
            <a:extLst>
              <a:ext uri="{FF2B5EF4-FFF2-40B4-BE49-F238E27FC236}">
                <a16:creationId xmlns:a16="http://schemas.microsoft.com/office/drawing/2014/main" id="{5626BC85-662B-4D54-B8D4-F75BD9C154D8}"/>
              </a:ext>
            </a:extLst>
          </p:cNvPr>
          <p:cNvSpPr txBox="1"/>
          <p:nvPr/>
        </p:nvSpPr>
        <p:spPr>
          <a:xfrm>
            <a:off x="3567339" y="4465622"/>
            <a:ext cx="293670" cy="369332"/>
          </a:xfrm>
          <a:prstGeom prst="rect">
            <a:avLst/>
          </a:prstGeom>
          <a:noFill/>
          <a:ln>
            <a:noFill/>
          </a:ln>
        </p:spPr>
        <p:txBody>
          <a:bodyPr wrap="square" rtlCol="0">
            <a:spAutoFit/>
          </a:bodyPr>
          <a:lstStyle/>
          <a:p>
            <a:r>
              <a:rPr lang="en-US" dirty="0"/>
              <a:t>e</a:t>
            </a:r>
          </a:p>
        </p:txBody>
      </p:sp>
      <p:sp>
        <p:nvSpPr>
          <p:cNvPr id="55" name="Hộp Văn bản 54">
            <a:extLst>
              <a:ext uri="{FF2B5EF4-FFF2-40B4-BE49-F238E27FC236}">
                <a16:creationId xmlns:a16="http://schemas.microsoft.com/office/drawing/2014/main" id="{A231E7C8-D3B6-44DC-BA16-EF4C33C96EF5}"/>
              </a:ext>
            </a:extLst>
          </p:cNvPr>
          <p:cNvSpPr txBox="1"/>
          <p:nvPr/>
        </p:nvSpPr>
        <p:spPr>
          <a:xfrm>
            <a:off x="3608849" y="5684778"/>
            <a:ext cx="293670" cy="369332"/>
          </a:xfrm>
          <a:prstGeom prst="rect">
            <a:avLst/>
          </a:prstGeom>
          <a:noFill/>
          <a:ln>
            <a:noFill/>
          </a:ln>
        </p:spPr>
        <p:txBody>
          <a:bodyPr wrap="square" rtlCol="0">
            <a:spAutoFit/>
          </a:bodyPr>
          <a:lstStyle/>
          <a:p>
            <a:r>
              <a:rPr lang="en-US" dirty="0"/>
              <a:t>d</a:t>
            </a:r>
          </a:p>
        </p:txBody>
      </p:sp>
      <p:sp>
        <p:nvSpPr>
          <p:cNvPr id="56" name="Hộp Văn bản 55">
            <a:extLst>
              <a:ext uri="{FF2B5EF4-FFF2-40B4-BE49-F238E27FC236}">
                <a16:creationId xmlns:a16="http://schemas.microsoft.com/office/drawing/2014/main" id="{2CB3B6FA-313F-466C-9588-F8C6F3FDFE29}"/>
              </a:ext>
            </a:extLst>
          </p:cNvPr>
          <p:cNvSpPr txBox="1"/>
          <p:nvPr/>
        </p:nvSpPr>
        <p:spPr>
          <a:xfrm>
            <a:off x="1930748" y="5984930"/>
            <a:ext cx="293670" cy="369332"/>
          </a:xfrm>
          <a:prstGeom prst="rect">
            <a:avLst/>
          </a:prstGeom>
          <a:noFill/>
          <a:ln>
            <a:noFill/>
          </a:ln>
        </p:spPr>
        <p:txBody>
          <a:bodyPr wrap="square" rtlCol="0">
            <a:spAutoFit/>
          </a:bodyPr>
          <a:lstStyle/>
          <a:p>
            <a:r>
              <a:rPr lang="en-US" dirty="0"/>
              <a:t>c</a:t>
            </a:r>
          </a:p>
        </p:txBody>
      </p:sp>
      <p:sp>
        <p:nvSpPr>
          <p:cNvPr id="57" name="Hộp Văn bản 56">
            <a:extLst>
              <a:ext uri="{FF2B5EF4-FFF2-40B4-BE49-F238E27FC236}">
                <a16:creationId xmlns:a16="http://schemas.microsoft.com/office/drawing/2014/main" id="{2F0FB62F-37D5-42A2-B241-FE9EA057BBE2}"/>
              </a:ext>
            </a:extLst>
          </p:cNvPr>
          <p:cNvSpPr txBox="1"/>
          <p:nvPr/>
        </p:nvSpPr>
        <p:spPr>
          <a:xfrm>
            <a:off x="5645270" y="4001349"/>
            <a:ext cx="293670" cy="369332"/>
          </a:xfrm>
          <a:prstGeom prst="rect">
            <a:avLst/>
          </a:prstGeom>
          <a:noFill/>
          <a:ln>
            <a:noFill/>
          </a:ln>
        </p:spPr>
        <p:txBody>
          <a:bodyPr wrap="square" rtlCol="0">
            <a:spAutoFit/>
          </a:bodyPr>
          <a:lstStyle/>
          <a:p>
            <a:r>
              <a:rPr lang="en-US" dirty="0"/>
              <a:t>a</a:t>
            </a:r>
          </a:p>
        </p:txBody>
      </p:sp>
      <p:sp>
        <p:nvSpPr>
          <p:cNvPr id="58" name="Hộp Văn bản 57">
            <a:extLst>
              <a:ext uri="{FF2B5EF4-FFF2-40B4-BE49-F238E27FC236}">
                <a16:creationId xmlns:a16="http://schemas.microsoft.com/office/drawing/2014/main" id="{C476BC0C-BA68-445F-AD48-D56DF7C48C77}"/>
              </a:ext>
            </a:extLst>
          </p:cNvPr>
          <p:cNvSpPr txBox="1"/>
          <p:nvPr/>
        </p:nvSpPr>
        <p:spPr>
          <a:xfrm>
            <a:off x="4686263" y="4779106"/>
            <a:ext cx="293670" cy="369332"/>
          </a:xfrm>
          <a:prstGeom prst="rect">
            <a:avLst/>
          </a:prstGeom>
          <a:noFill/>
          <a:ln>
            <a:noFill/>
          </a:ln>
        </p:spPr>
        <p:txBody>
          <a:bodyPr wrap="square" rtlCol="0">
            <a:spAutoFit/>
          </a:bodyPr>
          <a:lstStyle/>
          <a:p>
            <a:r>
              <a:rPr lang="en-US" dirty="0"/>
              <a:t>b</a:t>
            </a:r>
          </a:p>
        </p:txBody>
      </p:sp>
      <p:sp>
        <p:nvSpPr>
          <p:cNvPr id="59" name="Hộp Văn bản 58">
            <a:extLst>
              <a:ext uri="{FF2B5EF4-FFF2-40B4-BE49-F238E27FC236}">
                <a16:creationId xmlns:a16="http://schemas.microsoft.com/office/drawing/2014/main" id="{65EF9D3A-5A07-4EDA-B2E0-397A0A3B0E50}"/>
              </a:ext>
            </a:extLst>
          </p:cNvPr>
          <p:cNvSpPr txBox="1"/>
          <p:nvPr/>
        </p:nvSpPr>
        <p:spPr>
          <a:xfrm>
            <a:off x="6732812" y="4340956"/>
            <a:ext cx="293670" cy="369332"/>
          </a:xfrm>
          <a:prstGeom prst="rect">
            <a:avLst/>
          </a:prstGeom>
          <a:noFill/>
          <a:ln>
            <a:noFill/>
          </a:ln>
        </p:spPr>
        <p:txBody>
          <a:bodyPr wrap="square" rtlCol="0">
            <a:spAutoFit/>
          </a:bodyPr>
          <a:lstStyle/>
          <a:p>
            <a:r>
              <a:rPr lang="en-US" dirty="0"/>
              <a:t>e</a:t>
            </a:r>
          </a:p>
        </p:txBody>
      </p:sp>
      <p:sp>
        <p:nvSpPr>
          <p:cNvPr id="60" name="Hộp Văn bản 59">
            <a:extLst>
              <a:ext uri="{FF2B5EF4-FFF2-40B4-BE49-F238E27FC236}">
                <a16:creationId xmlns:a16="http://schemas.microsoft.com/office/drawing/2014/main" id="{47F623FB-FA54-46A1-AE08-056E82300ED6}"/>
              </a:ext>
            </a:extLst>
          </p:cNvPr>
          <p:cNvSpPr txBox="1"/>
          <p:nvPr/>
        </p:nvSpPr>
        <p:spPr>
          <a:xfrm>
            <a:off x="6774322" y="5560112"/>
            <a:ext cx="293670" cy="369332"/>
          </a:xfrm>
          <a:prstGeom prst="rect">
            <a:avLst/>
          </a:prstGeom>
          <a:noFill/>
          <a:ln>
            <a:noFill/>
          </a:ln>
        </p:spPr>
        <p:txBody>
          <a:bodyPr wrap="square" rtlCol="0">
            <a:spAutoFit/>
          </a:bodyPr>
          <a:lstStyle/>
          <a:p>
            <a:r>
              <a:rPr lang="en-US" dirty="0"/>
              <a:t>d</a:t>
            </a:r>
          </a:p>
        </p:txBody>
      </p:sp>
      <p:sp>
        <p:nvSpPr>
          <p:cNvPr id="61" name="Hộp Văn bản 60">
            <a:extLst>
              <a:ext uri="{FF2B5EF4-FFF2-40B4-BE49-F238E27FC236}">
                <a16:creationId xmlns:a16="http://schemas.microsoft.com/office/drawing/2014/main" id="{DAA806F7-5E9A-44D3-8603-9D8C3490E59E}"/>
              </a:ext>
            </a:extLst>
          </p:cNvPr>
          <p:cNvSpPr txBox="1"/>
          <p:nvPr/>
        </p:nvSpPr>
        <p:spPr>
          <a:xfrm>
            <a:off x="5096221" y="5860264"/>
            <a:ext cx="293670" cy="369332"/>
          </a:xfrm>
          <a:prstGeom prst="rect">
            <a:avLst/>
          </a:prstGeom>
          <a:noFill/>
          <a:ln>
            <a:noFill/>
          </a:ln>
        </p:spPr>
        <p:txBody>
          <a:bodyPr wrap="square" rtlCol="0">
            <a:spAutoFit/>
          </a:bodyPr>
          <a:lstStyle/>
          <a:p>
            <a:r>
              <a:rPr lang="en-US" dirty="0"/>
              <a:t>c</a:t>
            </a:r>
          </a:p>
        </p:txBody>
      </p:sp>
      <p:sp>
        <p:nvSpPr>
          <p:cNvPr id="62" name="Hộp Văn bản 61">
            <a:extLst>
              <a:ext uri="{FF2B5EF4-FFF2-40B4-BE49-F238E27FC236}">
                <a16:creationId xmlns:a16="http://schemas.microsoft.com/office/drawing/2014/main" id="{E36808D7-C066-42D4-A985-FBD03991882C}"/>
              </a:ext>
            </a:extLst>
          </p:cNvPr>
          <p:cNvSpPr txBox="1"/>
          <p:nvPr/>
        </p:nvSpPr>
        <p:spPr>
          <a:xfrm>
            <a:off x="8794694" y="3883919"/>
            <a:ext cx="293670" cy="369332"/>
          </a:xfrm>
          <a:prstGeom prst="rect">
            <a:avLst/>
          </a:prstGeom>
          <a:noFill/>
        </p:spPr>
        <p:txBody>
          <a:bodyPr wrap="square" rtlCol="0">
            <a:spAutoFit/>
          </a:bodyPr>
          <a:lstStyle/>
          <a:p>
            <a:r>
              <a:rPr lang="en-US" dirty="0"/>
              <a:t>a</a:t>
            </a:r>
          </a:p>
        </p:txBody>
      </p:sp>
      <p:sp>
        <p:nvSpPr>
          <p:cNvPr id="63" name="Hộp Văn bản 62">
            <a:extLst>
              <a:ext uri="{FF2B5EF4-FFF2-40B4-BE49-F238E27FC236}">
                <a16:creationId xmlns:a16="http://schemas.microsoft.com/office/drawing/2014/main" id="{0D163826-4006-4831-97B6-52EF568E4EB7}"/>
              </a:ext>
            </a:extLst>
          </p:cNvPr>
          <p:cNvSpPr txBox="1"/>
          <p:nvPr/>
        </p:nvSpPr>
        <p:spPr>
          <a:xfrm>
            <a:off x="7835687" y="4661676"/>
            <a:ext cx="293670" cy="369332"/>
          </a:xfrm>
          <a:prstGeom prst="rect">
            <a:avLst/>
          </a:prstGeom>
          <a:noFill/>
          <a:ln>
            <a:noFill/>
          </a:ln>
        </p:spPr>
        <p:txBody>
          <a:bodyPr wrap="square" rtlCol="0">
            <a:spAutoFit/>
          </a:bodyPr>
          <a:lstStyle/>
          <a:p>
            <a:r>
              <a:rPr lang="en-US" dirty="0"/>
              <a:t>b</a:t>
            </a:r>
          </a:p>
        </p:txBody>
      </p:sp>
      <p:sp>
        <p:nvSpPr>
          <p:cNvPr id="64" name="Hộp Văn bản 63">
            <a:extLst>
              <a:ext uri="{FF2B5EF4-FFF2-40B4-BE49-F238E27FC236}">
                <a16:creationId xmlns:a16="http://schemas.microsoft.com/office/drawing/2014/main" id="{66F71D30-1335-4B86-9EE3-A13B6D22004C}"/>
              </a:ext>
            </a:extLst>
          </p:cNvPr>
          <p:cNvSpPr txBox="1"/>
          <p:nvPr/>
        </p:nvSpPr>
        <p:spPr>
          <a:xfrm>
            <a:off x="9882236" y="4223526"/>
            <a:ext cx="293670" cy="369332"/>
          </a:xfrm>
          <a:prstGeom prst="rect">
            <a:avLst/>
          </a:prstGeom>
          <a:noFill/>
          <a:ln>
            <a:noFill/>
          </a:ln>
        </p:spPr>
        <p:txBody>
          <a:bodyPr wrap="square" rtlCol="0">
            <a:spAutoFit/>
          </a:bodyPr>
          <a:lstStyle/>
          <a:p>
            <a:r>
              <a:rPr lang="en-US" dirty="0"/>
              <a:t>e</a:t>
            </a:r>
          </a:p>
        </p:txBody>
      </p:sp>
      <p:sp>
        <p:nvSpPr>
          <p:cNvPr id="65" name="Hộp Văn bản 64">
            <a:extLst>
              <a:ext uri="{FF2B5EF4-FFF2-40B4-BE49-F238E27FC236}">
                <a16:creationId xmlns:a16="http://schemas.microsoft.com/office/drawing/2014/main" id="{0B651306-137F-4D13-A414-C934ABF27B76}"/>
              </a:ext>
            </a:extLst>
          </p:cNvPr>
          <p:cNvSpPr txBox="1"/>
          <p:nvPr/>
        </p:nvSpPr>
        <p:spPr>
          <a:xfrm>
            <a:off x="9923746" y="5442682"/>
            <a:ext cx="293670" cy="369332"/>
          </a:xfrm>
          <a:prstGeom prst="rect">
            <a:avLst/>
          </a:prstGeom>
          <a:noFill/>
          <a:ln>
            <a:noFill/>
          </a:ln>
        </p:spPr>
        <p:txBody>
          <a:bodyPr wrap="square" rtlCol="0">
            <a:spAutoFit/>
          </a:bodyPr>
          <a:lstStyle/>
          <a:p>
            <a:r>
              <a:rPr lang="en-US" dirty="0"/>
              <a:t>d</a:t>
            </a:r>
          </a:p>
        </p:txBody>
      </p:sp>
      <p:sp>
        <p:nvSpPr>
          <p:cNvPr id="66" name="Hộp Văn bản 65">
            <a:extLst>
              <a:ext uri="{FF2B5EF4-FFF2-40B4-BE49-F238E27FC236}">
                <a16:creationId xmlns:a16="http://schemas.microsoft.com/office/drawing/2014/main" id="{24764EE5-28AA-4AB0-AD91-50306B9A4114}"/>
              </a:ext>
            </a:extLst>
          </p:cNvPr>
          <p:cNvSpPr txBox="1"/>
          <p:nvPr/>
        </p:nvSpPr>
        <p:spPr>
          <a:xfrm>
            <a:off x="8245645" y="5742834"/>
            <a:ext cx="293670" cy="369332"/>
          </a:xfrm>
          <a:prstGeom prst="rect">
            <a:avLst/>
          </a:prstGeom>
          <a:noFill/>
          <a:ln>
            <a:noFill/>
          </a:ln>
        </p:spPr>
        <p:txBody>
          <a:bodyPr wrap="square" rtlCol="0">
            <a:spAutoFit/>
          </a:bodyPr>
          <a:lstStyle/>
          <a:p>
            <a:r>
              <a:rPr lang="en-US" dirty="0"/>
              <a:t>c</a:t>
            </a:r>
          </a:p>
        </p:txBody>
      </p:sp>
    </p:spTree>
    <p:extLst>
      <p:ext uri="{BB962C8B-B14F-4D97-AF65-F5344CB8AC3E}">
        <p14:creationId xmlns:p14="http://schemas.microsoft.com/office/powerpoint/2010/main" val="218141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heel(1)">
                                      <p:cBhvr>
                                        <p:cTn id="10" dur="2000"/>
                                        <p:tgtEl>
                                          <p:spTgt spid="38"/>
                                        </p:tgtEl>
                                      </p:cBhvr>
                                    </p:animEffect>
                                  </p:childTnLst>
                                </p:cTn>
                              </p:par>
                              <p:par>
                                <p:cTn id="11" presetID="21" presetClass="entr" presetSubtype="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2000"/>
                                        <p:tgtEl>
                                          <p:spTgt spid="39"/>
                                        </p:tgtEl>
                                      </p:cBhvr>
                                    </p:animEffect>
                                  </p:childTnLst>
                                </p:cTn>
                              </p:par>
                              <p:par>
                                <p:cTn id="14" presetID="21" presetClass="entr" presetSubtype="1"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heel(1)">
                                      <p:cBhvr>
                                        <p:cTn id="16" dur="2000"/>
                                        <p:tgtEl>
                                          <p:spTgt spid="4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heel(1)">
                                      <p:cBhvr>
                                        <p:cTn id="22" dur="2000"/>
                                        <p:tgtEl>
                                          <p:spTgt spid="5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inVertical)">
                                      <p:cBhvr>
                                        <p:cTn id="36" dur="500"/>
                                        <p:tgtEl>
                                          <p:spTgt spid="44"/>
                                        </p:tgtEl>
                                      </p:cBhvr>
                                    </p:animEffect>
                                  </p:childTnLst>
                                </p:cTn>
                              </p:par>
                              <p:par>
                                <p:cTn id="37" presetID="16" presetClass="entr" presetSubtype="21"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arn(inVertical)">
                                      <p:cBhvr>
                                        <p:cTn id="42" dur="500"/>
                                        <p:tgtEl>
                                          <p:spTgt spid="47"/>
                                        </p:tgtEl>
                                      </p:cBhvr>
                                    </p:animEffect>
                                  </p:childTnLst>
                                </p:cTn>
                              </p:par>
                              <p:par>
                                <p:cTn id="43" presetID="16" presetClass="entr" presetSubtype="21"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arn(inVertical)">
                                      <p:cBhvr>
                                        <p:cTn id="45" dur="500"/>
                                        <p:tgtEl>
                                          <p:spTgt spid="5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arn(inVertical)">
                                      <p:cBhvr>
                                        <p:cTn id="48" dur="500"/>
                                        <p:tgtEl>
                                          <p:spTgt spid="6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arn(inVertical)">
                                      <p:cBhvr>
                                        <p:cTn id="51" dur="500"/>
                                        <p:tgtEl>
                                          <p:spTgt spid="63"/>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arn(inVertical)">
                                      <p:cBhvr>
                                        <p:cTn id="54" dur="500"/>
                                        <p:tgtEl>
                                          <p:spTgt spid="6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barn(inVertical)">
                                      <p:cBhvr>
                                        <p:cTn id="57" dur="500"/>
                                        <p:tgtEl>
                                          <p:spTgt spid="65"/>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barn(inVertical)">
                                      <p:cBhvr>
                                        <p:cTn id="6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ACF803-7E6E-47FE-9E78-3E462BA24E58}"/>
              </a:ext>
            </a:extLst>
          </p:cNvPr>
          <p:cNvSpPr>
            <a:spLocks noGrp="1"/>
          </p:cNvSpPr>
          <p:nvPr>
            <p:ph type="title"/>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endParaRPr lang="en-US" dirty="0"/>
          </a:p>
        </p:txBody>
      </p:sp>
      <p:sp>
        <p:nvSpPr>
          <p:cNvPr id="3" name="Chỗ dành sẵn cho Nội dung 2">
            <a:extLst>
              <a:ext uri="{FF2B5EF4-FFF2-40B4-BE49-F238E27FC236}">
                <a16:creationId xmlns:a16="http://schemas.microsoft.com/office/drawing/2014/main" id="{735A2AAC-B8D1-4BB0-9280-497653D0BE0D}"/>
              </a:ext>
            </a:extLst>
          </p:cNvPr>
          <p:cNvSpPr>
            <a:spLocks noGrp="1"/>
          </p:cNvSpPr>
          <p:nvPr>
            <p:ph idx="1"/>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mà</a:t>
            </a:r>
            <a:r>
              <a:rPr lang="en-US" dirty="0"/>
              <a:t> </a:t>
            </a:r>
            <a:r>
              <a:rPr lang="en-US" dirty="0" err="1"/>
              <a:t>môi</a:t>
            </a:r>
            <a:r>
              <a:rPr lang="en-US" dirty="0"/>
              <a:t> </a:t>
            </a:r>
            <a:r>
              <a:rPr lang="en-US" dirty="0" err="1"/>
              <a:t>cạnh</a:t>
            </a:r>
            <a:r>
              <a:rPr lang="en-US" dirty="0"/>
              <a:t> </a:t>
            </a:r>
            <a:r>
              <a:rPr lang="en-US" dirty="0" err="1"/>
              <a:t>của</a:t>
            </a:r>
            <a:r>
              <a:rPr lang="en-US" dirty="0"/>
              <a:t> </a:t>
            </a:r>
            <a:r>
              <a:rPr lang="en-US" dirty="0" err="1"/>
              <a:t>nó</a:t>
            </a:r>
            <a:r>
              <a:rPr lang="en-US" dirty="0"/>
              <a:t> </a:t>
            </a:r>
            <a:r>
              <a:rPr lang="en-US" dirty="0" err="1"/>
              <a:t>được</a:t>
            </a:r>
            <a:r>
              <a:rPr lang="en-US" dirty="0"/>
              <a:t> </a:t>
            </a:r>
            <a:r>
              <a:rPr lang="en-US" dirty="0" err="1"/>
              <a:t>gán</a:t>
            </a:r>
            <a:r>
              <a:rPr lang="en-US" dirty="0"/>
              <a:t> </a:t>
            </a:r>
            <a:r>
              <a:rPr lang="en-US" dirty="0" err="1"/>
              <a:t>với</a:t>
            </a:r>
            <a:r>
              <a:rPr lang="en-US" dirty="0"/>
              <a:t> </a:t>
            </a:r>
            <a:r>
              <a:rPr lang="en-US" dirty="0" err="1"/>
              <a:t>một</a:t>
            </a:r>
            <a:r>
              <a:rPr lang="en-US" dirty="0"/>
              <a:t> con </a:t>
            </a:r>
            <a:r>
              <a:rPr lang="en-US" dirty="0" err="1"/>
              <a:t>só</a:t>
            </a:r>
            <a:r>
              <a:rPr lang="en-US" dirty="0"/>
              <a:t> </a:t>
            </a:r>
            <a:r>
              <a:rPr lang="en-US" dirty="0" err="1"/>
              <a:t>thực</a:t>
            </a:r>
            <a:r>
              <a:rPr lang="en-US" dirty="0"/>
              <a:t> </a:t>
            </a:r>
            <a:r>
              <a:rPr lang="en-US" dirty="0" err="1"/>
              <a:t>chỉ</a:t>
            </a:r>
            <a:r>
              <a:rPr lang="en-US" dirty="0"/>
              <a:t> chi </a:t>
            </a:r>
            <a:r>
              <a:rPr lang="en-US" dirty="0" err="1"/>
              <a:t>phí</a:t>
            </a:r>
            <a:r>
              <a:rPr lang="en-US" dirty="0"/>
              <a:t> </a:t>
            </a:r>
            <a:r>
              <a:rPr lang="en-US" dirty="0" err="1"/>
              <a:t>phải</a:t>
            </a:r>
            <a:r>
              <a:rPr lang="en-US" dirty="0"/>
              <a:t> </a:t>
            </a:r>
            <a:r>
              <a:rPr lang="en-US" dirty="0" err="1"/>
              <a:t>tốn</a:t>
            </a:r>
            <a:r>
              <a:rPr lang="en-US" dirty="0"/>
              <a:t> </a:t>
            </a:r>
            <a:r>
              <a:rPr lang="en-US" dirty="0" err="1"/>
              <a:t>để</a:t>
            </a:r>
            <a:r>
              <a:rPr lang="en-US" dirty="0"/>
              <a:t> </a:t>
            </a:r>
            <a:r>
              <a:rPr lang="en-US" dirty="0" err="1"/>
              <a:t>đi</a:t>
            </a:r>
            <a:r>
              <a:rPr lang="en-US" dirty="0"/>
              <a:t> qua </a:t>
            </a:r>
            <a:r>
              <a:rPr lang="en-US" dirty="0" err="1"/>
              <a:t>đó</a:t>
            </a:r>
            <a:r>
              <a:rPr lang="en-US" dirty="0"/>
              <a:t>.</a:t>
            </a:r>
          </a:p>
          <a:p>
            <a:r>
              <a:rPr lang="en-US" dirty="0" err="1"/>
              <a:t>Ký</a:t>
            </a:r>
            <a:r>
              <a:rPr lang="en-US" dirty="0"/>
              <a:t> </a:t>
            </a:r>
            <a:r>
              <a:rPr lang="en-US" dirty="0" err="1"/>
              <a:t>hiệu</a:t>
            </a:r>
            <a:r>
              <a:rPr lang="en-US" dirty="0"/>
              <a:t>: c(</a:t>
            </a:r>
            <a:r>
              <a:rPr lang="en-US" dirty="0" err="1"/>
              <a:t>u,v</a:t>
            </a:r>
            <a:r>
              <a:rPr lang="en-US" dirty="0"/>
              <a:t>) </a:t>
            </a:r>
            <a:r>
              <a:rPr lang="en-US" dirty="0" err="1"/>
              <a:t>là</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dirty="0" err="1"/>
              <a:t>cạnh</a:t>
            </a:r>
            <a:r>
              <a:rPr lang="en-US" dirty="0"/>
              <a:t> (</a:t>
            </a:r>
            <a:r>
              <a:rPr lang="en-US" dirty="0" err="1"/>
              <a:t>u,v</a:t>
            </a:r>
            <a:r>
              <a:rPr lang="en-US" dirty="0"/>
              <a:t>)</a:t>
            </a:r>
          </a:p>
          <a:p>
            <a:r>
              <a:rPr lang="en-US" dirty="0" err="1"/>
              <a:t>Trọng</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âm</a:t>
            </a:r>
            <a:r>
              <a:rPr lang="en-US" dirty="0"/>
              <a:t>, </a:t>
            </a:r>
            <a:r>
              <a:rPr lang="en-US" dirty="0" err="1"/>
              <a:t>có</a:t>
            </a:r>
            <a:r>
              <a:rPr lang="en-US" dirty="0"/>
              <a:t> </a:t>
            </a:r>
            <a:r>
              <a:rPr lang="en-US" dirty="0" err="1"/>
              <a:t>thể</a:t>
            </a:r>
            <a:r>
              <a:rPr lang="en-US" dirty="0"/>
              <a:t> </a:t>
            </a:r>
            <a:r>
              <a:rPr lang="en-US" dirty="0" err="1"/>
              <a:t>dương</a:t>
            </a:r>
            <a:r>
              <a:rPr lang="en-US" dirty="0"/>
              <a:t> </a:t>
            </a:r>
            <a:r>
              <a:rPr lang="en-US" dirty="0" err="1"/>
              <a:t>tuỳ</a:t>
            </a:r>
            <a:r>
              <a:rPr lang="en-US" dirty="0"/>
              <a:t> </a:t>
            </a:r>
            <a:r>
              <a:rPr lang="en-US" dirty="0" err="1"/>
              <a:t>theo</a:t>
            </a:r>
            <a:r>
              <a:rPr lang="en-US" dirty="0"/>
              <a:t> </a:t>
            </a:r>
            <a:r>
              <a:rPr lang="en-US" dirty="0" err="1"/>
              <a:t>ứng</a:t>
            </a:r>
            <a:r>
              <a:rPr lang="en-US" dirty="0"/>
              <a:t> </a:t>
            </a:r>
            <a:r>
              <a:rPr lang="en-US" dirty="0" err="1"/>
              <a:t>dụng</a:t>
            </a:r>
            <a:r>
              <a:rPr lang="en-US" dirty="0"/>
              <a:t>.</a:t>
            </a:r>
          </a:p>
          <a:p>
            <a:endParaRPr lang="en-US" dirty="0"/>
          </a:p>
          <a:p>
            <a:pPr marL="0" indent="0">
              <a:buNone/>
            </a:pPr>
            <a:endParaRPr lang="en-US" u="sng" dirty="0"/>
          </a:p>
          <a:p>
            <a:pPr indent="0">
              <a:buNone/>
            </a:pPr>
            <a:r>
              <a:rPr lang="en-US" dirty="0"/>
              <a:t>VD: </a:t>
            </a:r>
          </a:p>
        </p:txBody>
      </p:sp>
      <p:pic>
        <p:nvPicPr>
          <p:cNvPr id="17" name="Hình ảnh 16">
            <a:extLst>
              <a:ext uri="{FF2B5EF4-FFF2-40B4-BE49-F238E27FC236}">
                <a16:creationId xmlns:a16="http://schemas.microsoft.com/office/drawing/2014/main" id="{A44CF53C-557F-4606-9FE9-A0C5130E049F}"/>
              </a:ext>
            </a:extLst>
          </p:cNvPr>
          <p:cNvPicPr>
            <a:picLocks noChangeAspect="1"/>
          </p:cNvPicPr>
          <p:nvPr/>
        </p:nvPicPr>
        <p:blipFill>
          <a:blip r:embed="rId2"/>
          <a:stretch>
            <a:fillRect/>
          </a:stretch>
        </p:blipFill>
        <p:spPr>
          <a:xfrm>
            <a:off x="2361518" y="4703201"/>
            <a:ext cx="2127704" cy="1418469"/>
          </a:xfrm>
          <a:prstGeom prst="rect">
            <a:avLst/>
          </a:prstGeom>
        </p:spPr>
      </p:pic>
    </p:spTree>
    <p:extLst>
      <p:ext uri="{BB962C8B-B14F-4D97-AF65-F5344CB8AC3E}">
        <p14:creationId xmlns:p14="http://schemas.microsoft.com/office/powerpoint/2010/main" val="260738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Câu</a:t>
            </a:r>
            <a:r>
              <a:rPr lang="en-US" dirty="0"/>
              <a:t> </a:t>
            </a:r>
            <a:r>
              <a:rPr lang="en-US" dirty="0" err="1"/>
              <a:t>hỏi</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Cây</a:t>
            </a:r>
            <a:r>
              <a:rPr lang="en-US" b="1" dirty="0"/>
              <a:t> </a:t>
            </a:r>
            <a:r>
              <a:rPr lang="en-US" b="1" dirty="0" err="1"/>
              <a:t>theo</a:t>
            </a:r>
            <a:r>
              <a:rPr lang="en-US" b="1" dirty="0"/>
              <a:t> </a:t>
            </a:r>
            <a:r>
              <a:rPr lang="en-US" b="1" dirty="0" err="1"/>
              <a:t>danh</a:t>
            </a:r>
            <a:r>
              <a:rPr lang="en-US" b="1" dirty="0"/>
              <a:t> </a:t>
            </a:r>
            <a:r>
              <a:rPr lang="en-US" b="1" dirty="0" err="1"/>
              <a:t>sách</a:t>
            </a:r>
            <a:r>
              <a:rPr lang="en-US" b="1" dirty="0"/>
              <a:t> </a:t>
            </a:r>
            <a:r>
              <a:rPr lang="en-US" b="1" dirty="0" err="1"/>
              <a:t>cạnh</a:t>
            </a:r>
            <a:r>
              <a:rPr lang="en-US" b="1" dirty="0"/>
              <a:t> </a:t>
            </a:r>
            <a:r>
              <a:rPr lang="en-US" b="1" dirty="0" err="1"/>
              <a:t>có</a:t>
            </a:r>
            <a:r>
              <a:rPr lang="en-US" b="1" dirty="0"/>
              <a:t> </a:t>
            </a:r>
            <a:r>
              <a:rPr lang="en-US" b="1" dirty="0" err="1"/>
              <a:t>ưu</a:t>
            </a:r>
            <a:r>
              <a:rPr lang="en-US" b="1" dirty="0"/>
              <a:t> </a:t>
            </a:r>
            <a:r>
              <a:rPr lang="en-US" b="1" dirty="0" err="1"/>
              <a:t>điểm</a:t>
            </a:r>
            <a:r>
              <a:rPr lang="en-US" b="1" dirty="0"/>
              <a:t> </a:t>
            </a:r>
            <a:r>
              <a:rPr lang="en-US" b="1" dirty="0" err="1"/>
              <a:t>gì</a:t>
            </a:r>
            <a:r>
              <a:rPr lang="en-US" b="1" dirty="0"/>
              <a:t> so </a:t>
            </a:r>
            <a:r>
              <a:rPr lang="en-US" b="1" dirty="0" err="1"/>
              <a:t>với</a:t>
            </a:r>
            <a:r>
              <a:rPr lang="en-US" b="1" dirty="0"/>
              <a:t> ma </a:t>
            </a:r>
            <a:r>
              <a:rPr lang="en-US" b="1" dirty="0" err="1"/>
              <a:t>trận</a:t>
            </a:r>
            <a:r>
              <a:rPr lang="en-US" b="1" dirty="0"/>
              <a:t> </a:t>
            </a:r>
            <a:r>
              <a:rPr lang="en-US" b="1" dirty="0" err="1"/>
              <a:t>kề</a:t>
            </a:r>
            <a:r>
              <a:rPr lang="en-US" b="1" dirty="0"/>
              <a:t> </a:t>
            </a:r>
            <a:r>
              <a:rPr lang="en-US" b="1" dirty="0" err="1"/>
              <a:t>và</a:t>
            </a:r>
            <a:r>
              <a:rPr lang="en-US" b="1" dirty="0"/>
              <a:t> </a:t>
            </a:r>
            <a:r>
              <a:rPr lang="en-US" b="1" dirty="0" err="1"/>
              <a:t>danh</a:t>
            </a:r>
            <a:r>
              <a:rPr lang="en-US" b="1" dirty="0"/>
              <a:t> </a:t>
            </a:r>
            <a:r>
              <a:rPr lang="en-US" b="1" dirty="0" err="1"/>
              <a:t>sách</a:t>
            </a:r>
            <a:r>
              <a:rPr lang="en-US" b="1" dirty="0"/>
              <a:t> </a:t>
            </a:r>
            <a:r>
              <a:rPr lang="en-US" b="1" dirty="0" err="1"/>
              <a:t>kề</a:t>
            </a:r>
            <a:r>
              <a:rPr lang="en-US" b="1" dirty="0"/>
              <a:t>?</a:t>
            </a:r>
          </a:p>
          <a:p>
            <a:r>
              <a:rPr lang="en-US" b="1" dirty="0" err="1"/>
              <a:t>Trả</a:t>
            </a:r>
            <a:r>
              <a:rPr lang="en-US" b="1" dirty="0"/>
              <a:t> </a:t>
            </a:r>
            <a:r>
              <a:rPr lang="en-US" b="1" dirty="0" err="1"/>
              <a:t>lời</a:t>
            </a:r>
            <a:r>
              <a:rPr lang="en-US" b="1" dirty="0"/>
              <a:t>:</a:t>
            </a:r>
          </a:p>
          <a:p>
            <a:pPr lvl="1"/>
            <a:r>
              <a:rPr lang="en-US" b="1" dirty="0" err="1"/>
              <a:t>Với</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có</a:t>
            </a:r>
            <a:r>
              <a:rPr lang="en-US" b="1" dirty="0"/>
              <a:t> n-1 </a:t>
            </a:r>
            <a:r>
              <a:rPr lang="en-US" b="1" dirty="0" err="1"/>
              <a:t>cạnh</a:t>
            </a:r>
            <a:r>
              <a:rPr lang="en-US" b="1" dirty="0"/>
              <a:t> </a:t>
            </a:r>
            <a:r>
              <a:rPr lang="en-US" b="1" dirty="0" err="1"/>
              <a:t>tương</a:t>
            </a:r>
            <a:r>
              <a:rPr lang="en-US" b="1" dirty="0"/>
              <a:t> </a:t>
            </a:r>
            <a:r>
              <a:rPr lang="en-US" b="1" dirty="0" err="1"/>
              <a:t>ứng</a:t>
            </a:r>
            <a:r>
              <a:rPr lang="en-US" b="1" dirty="0"/>
              <a:t> n </a:t>
            </a:r>
            <a:r>
              <a:rPr lang="en-US" b="1" dirty="0" err="1"/>
              <a:t>đỉnh</a:t>
            </a:r>
            <a:r>
              <a:rPr lang="en-US" b="1" dirty="0"/>
              <a:t>. </a:t>
            </a:r>
            <a:r>
              <a:rPr lang="en-US" b="1" dirty="0" err="1"/>
              <a:t>Biểu</a:t>
            </a:r>
            <a:r>
              <a:rPr lang="en-US" b="1" dirty="0"/>
              <a:t> </a:t>
            </a:r>
            <a:r>
              <a:rPr lang="en-US" b="1" dirty="0" err="1"/>
              <a:t>diễn</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cần</a:t>
            </a:r>
            <a:r>
              <a:rPr lang="en-US" b="1" dirty="0"/>
              <a:t> n-1 </a:t>
            </a:r>
            <a:r>
              <a:rPr lang="en-US" b="1" dirty="0" err="1"/>
              <a:t>hàng</a:t>
            </a:r>
            <a:r>
              <a:rPr lang="en-US" b="1" dirty="0"/>
              <a:t> </a:t>
            </a:r>
            <a:r>
              <a:rPr lang="en-US" b="1" dirty="0" err="1"/>
              <a:t>với</a:t>
            </a:r>
            <a:r>
              <a:rPr lang="en-US" b="1" dirty="0"/>
              <a:t> </a:t>
            </a:r>
            <a:r>
              <a:rPr lang="en-US" b="1" dirty="0" err="1"/>
              <a:t>mỗi</a:t>
            </a:r>
            <a:r>
              <a:rPr lang="en-US" b="1" dirty="0"/>
              <a:t> gang </a:t>
            </a:r>
            <a:r>
              <a:rPr lang="en-US" b="1" dirty="0" err="1"/>
              <a:t>gồm</a:t>
            </a:r>
            <a:r>
              <a:rPr lang="en-US" b="1" dirty="0"/>
              <a:t>: 2 </a:t>
            </a:r>
            <a:r>
              <a:rPr lang="en-US" b="1" dirty="0" err="1"/>
              <a:t>đầu</a:t>
            </a:r>
            <a:r>
              <a:rPr lang="en-US" b="1" dirty="0"/>
              <a:t> </a:t>
            </a:r>
            <a:r>
              <a:rPr lang="en-US" b="1" dirty="0" err="1"/>
              <a:t>cạnh</a:t>
            </a:r>
            <a:r>
              <a:rPr lang="en-US" b="1" dirty="0"/>
              <a:t> + </a:t>
            </a:r>
            <a:r>
              <a:rPr lang="en-US" b="1" dirty="0" err="1"/>
              <a:t>trọng</a:t>
            </a:r>
            <a:r>
              <a:rPr lang="en-US" b="1" dirty="0"/>
              <a:t> </a:t>
            </a:r>
            <a:r>
              <a:rPr lang="en-US" b="1" dirty="0" err="1"/>
              <a:t>số</a:t>
            </a:r>
            <a:endParaRPr lang="en-US" b="1" dirty="0"/>
          </a:p>
          <a:p>
            <a:pPr lvl="1">
              <a:buFont typeface="Symbol" panose="05050102010706020507" pitchFamily="18" charset="2"/>
              <a:buChar char="Þ"/>
            </a:pPr>
            <a:r>
              <a:rPr lang="en-US" b="1" dirty="0" err="1"/>
              <a:t>Bộ</a:t>
            </a:r>
            <a:r>
              <a:rPr lang="en-US" b="1" dirty="0"/>
              <a:t> </a:t>
            </a:r>
            <a:r>
              <a:rPr lang="en-US" b="1" dirty="0" err="1"/>
              <a:t>nhớ</a:t>
            </a:r>
            <a:r>
              <a:rPr lang="en-US" b="1" dirty="0"/>
              <a:t> </a:t>
            </a:r>
            <a:r>
              <a:rPr lang="en-US" b="1" dirty="0" err="1"/>
              <a:t>lập</a:t>
            </a:r>
            <a:r>
              <a:rPr lang="en-US" b="1" dirty="0"/>
              <a:t> </a:t>
            </a:r>
            <a:r>
              <a:rPr lang="en-US" b="1" dirty="0" err="1"/>
              <a:t>trình</a:t>
            </a:r>
            <a:r>
              <a:rPr lang="en-US" b="1" dirty="0"/>
              <a:t>: 4*3*(n-1)</a:t>
            </a:r>
          </a:p>
          <a:p>
            <a:pPr lvl="1"/>
            <a:r>
              <a:rPr lang="en-US" b="1" dirty="0"/>
              <a:t>Ma </a:t>
            </a:r>
            <a:r>
              <a:rPr lang="en-US" b="1" dirty="0" err="1"/>
              <a:t>trận</a:t>
            </a:r>
            <a:r>
              <a:rPr lang="en-US" b="1" dirty="0"/>
              <a:t> </a:t>
            </a:r>
            <a:r>
              <a:rPr lang="en-US" b="1" dirty="0" err="1"/>
              <a:t>kề</a:t>
            </a:r>
            <a:r>
              <a:rPr lang="en-US" b="1" dirty="0"/>
              <a:t>:  n^2</a:t>
            </a:r>
          </a:p>
          <a:p>
            <a:pPr lvl="1"/>
            <a:r>
              <a:rPr lang="en-US" b="1" dirty="0"/>
              <a:t>…</a:t>
            </a:r>
          </a:p>
        </p:txBody>
      </p:sp>
    </p:spTree>
    <p:extLst>
      <p:ext uri="{BB962C8B-B14F-4D97-AF65-F5344CB8AC3E}">
        <p14:creationId xmlns:p14="http://schemas.microsoft.com/office/powerpoint/2010/main" val="139143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cây</a:t>
            </a:r>
            <a:r>
              <a:rPr lang="en-US" dirty="0"/>
              <a:t> </a:t>
            </a:r>
            <a:r>
              <a:rPr lang="en-US" dirty="0" err="1"/>
              <a:t>khung</a:t>
            </a:r>
            <a:r>
              <a:rPr lang="en-US" dirty="0"/>
              <a:t> </a:t>
            </a:r>
            <a:r>
              <a:rPr lang="en-US" dirty="0" err="1"/>
              <a:t>nhỏ</a:t>
            </a:r>
            <a:r>
              <a:rPr lang="en-US" dirty="0"/>
              <a:t> </a:t>
            </a:r>
            <a:r>
              <a:rPr lang="en-US" dirty="0" err="1"/>
              <a:t>nhất</a:t>
            </a:r>
            <a:endParaRPr lang="en-US" dirty="0"/>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Tìm</a:t>
            </a:r>
            <a:r>
              <a:rPr lang="en-US" b="1" dirty="0"/>
              <a:t> con </a:t>
            </a:r>
            <a:r>
              <a:rPr lang="en-US" b="1" dirty="0" err="1"/>
              <a:t>đường</a:t>
            </a:r>
            <a:r>
              <a:rPr lang="en-US" b="1" dirty="0"/>
              <a:t> </a:t>
            </a:r>
            <a:r>
              <a:rPr lang="en-US" b="1" dirty="0" err="1"/>
              <a:t>để</a:t>
            </a:r>
            <a:r>
              <a:rPr lang="en-US" b="1" dirty="0"/>
              <a:t> </a:t>
            </a:r>
            <a:r>
              <a:rPr lang="en-US" b="1" dirty="0" err="1"/>
              <a:t>cào</a:t>
            </a:r>
            <a:r>
              <a:rPr lang="en-US" b="1" dirty="0"/>
              <a:t> </a:t>
            </a:r>
            <a:r>
              <a:rPr lang="en-US" b="1" dirty="0" err="1"/>
              <a:t>tuyết</a:t>
            </a:r>
            <a:r>
              <a:rPr lang="en-US" b="1" dirty="0"/>
              <a:t> chi </a:t>
            </a:r>
            <a:r>
              <a:rPr lang="en-US" b="1" dirty="0" err="1"/>
              <a:t>phí</a:t>
            </a:r>
            <a:r>
              <a:rPr lang="en-US" b="1" dirty="0"/>
              <a:t> </a:t>
            </a:r>
            <a:r>
              <a:rPr lang="en-US" b="1" dirty="0" err="1"/>
              <a:t>nhỏ</a:t>
            </a:r>
            <a:r>
              <a:rPr lang="en-US" b="1" dirty="0"/>
              <a:t> </a:t>
            </a:r>
            <a:r>
              <a:rPr lang="en-US" b="1" dirty="0" err="1"/>
              <a:t>nhất</a:t>
            </a:r>
            <a:r>
              <a:rPr lang="en-US" b="1" dirty="0"/>
              <a:t>:</a:t>
            </a:r>
          </a:p>
        </p:txBody>
      </p:sp>
      <p:cxnSp>
        <p:nvCxnSpPr>
          <p:cNvPr id="17" name="Đường nối Thẳng 16">
            <a:extLst>
              <a:ext uri="{FF2B5EF4-FFF2-40B4-BE49-F238E27FC236}">
                <a16:creationId xmlns:a16="http://schemas.microsoft.com/office/drawing/2014/main" id="{CE63C9CE-2C71-434D-ACF3-EEB628F5FF0F}"/>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Đường nối Thẳng 17">
            <a:extLst>
              <a:ext uri="{FF2B5EF4-FFF2-40B4-BE49-F238E27FC236}">
                <a16:creationId xmlns:a16="http://schemas.microsoft.com/office/drawing/2014/main" id="{5503CE38-6B5B-4578-A4C3-0EF6B7AC9D84}"/>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15F0F397-62FC-427E-9CC6-BEE0B12DED25}"/>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Đường nối Thẳng 19">
            <a:extLst>
              <a:ext uri="{FF2B5EF4-FFF2-40B4-BE49-F238E27FC236}">
                <a16:creationId xmlns:a16="http://schemas.microsoft.com/office/drawing/2014/main" id="{5784C9A2-FFD8-49FD-8943-B135A496F50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Đường nối Thẳng 20">
            <a:extLst>
              <a:ext uri="{FF2B5EF4-FFF2-40B4-BE49-F238E27FC236}">
                <a16:creationId xmlns:a16="http://schemas.microsoft.com/office/drawing/2014/main" id="{FFFE763F-1ED7-46CC-81AE-3C43C4F6050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Đường nối Thẳng 21">
            <a:extLst>
              <a:ext uri="{FF2B5EF4-FFF2-40B4-BE49-F238E27FC236}">
                <a16:creationId xmlns:a16="http://schemas.microsoft.com/office/drawing/2014/main" id="{7ABF7C21-0E07-43D1-BDB1-C7F6966C1E02}"/>
              </a:ext>
            </a:extLst>
          </p:cNvPr>
          <p:cNvCxnSpPr>
            <a:cxnSpLocks/>
          </p:cNvCxnSpPr>
          <p:nvPr/>
        </p:nvCxnSpPr>
        <p:spPr>
          <a:xfrm flipH="1" flipV="1">
            <a:off x="8479182" y="2293103"/>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B86EBDEC-9675-4A07-94AB-CEE8B0A5530B}"/>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Đường nối Thẳng 23">
            <a:extLst>
              <a:ext uri="{FF2B5EF4-FFF2-40B4-BE49-F238E27FC236}">
                <a16:creationId xmlns:a16="http://schemas.microsoft.com/office/drawing/2014/main" id="{DA655338-09F7-4321-A038-8B38BB110C59}"/>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8F21E63F-6FCD-4862-964A-A438AD27A985}"/>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Hộp Văn bản 25">
            <a:extLst>
              <a:ext uri="{FF2B5EF4-FFF2-40B4-BE49-F238E27FC236}">
                <a16:creationId xmlns:a16="http://schemas.microsoft.com/office/drawing/2014/main" id="{6FB1B442-9C44-483B-9542-B71DEB14FFB8}"/>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27" name="Hộp Văn bản 26">
            <a:extLst>
              <a:ext uri="{FF2B5EF4-FFF2-40B4-BE49-F238E27FC236}">
                <a16:creationId xmlns:a16="http://schemas.microsoft.com/office/drawing/2014/main" id="{FAB1BAEE-F96B-4D2D-A380-3C9D093E434E}"/>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28" name="Hộp Văn bản 27">
            <a:extLst>
              <a:ext uri="{FF2B5EF4-FFF2-40B4-BE49-F238E27FC236}">
                <a16:creationId xmlns:a16="http://schemas.microsoft.com/office/drawing/2014/main" id="{7486CA79-4FB8-40D6-9BF9-A9EEA73A36F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29" name="Hộp Văn bản 28">
            <a:extLst>
              <a:ext uri="{FF2B5EF4-FFF2-40B4-BE49-F238E27FC236}">
                <a16:creationId xmlns:a16="http://schemas.microsoft.com/office/drawing/2014/main" id="{6744288F-6FC1-419A-861E-FCDEAD26B25A}"/>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30" name="Hộp Văn bản 29">
            <a:extLst>
              <a:ext uri="{FF2B5EF4-FFF2-40B4-BE49-F238E27FC236}">
                <a16:creationId xmlns:a16="http://schemas.microsoft.com/office/drawing/2014/main" id="{0BB6727D-69B4-4583-94F6-E4C315D186F3}"/>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31" name="Hộp Văn bản 30">
            <a:extLst>
              <a:ext uri="{FF2B5EF4-FFF2-40B4-BE49-F238E27FC236}">
                <a16:creationId xmlns:a16="http://schemas.microsoft.com/office/drawing/2014/main" id="{C20A6F83-44AC-4651-8C8F-CB20E5C96AC8}"/>
              </a:ext>
            </a:extLst>
          </p:cNvPr>
          <p:cNvSpPr txBox="1"/>
          <p:nvPr/>
        </p:nvSpPr>
        <p:spPr>
          <a:xfrm>
            <a:off x="7709257" y="4016112"/>
            <a:ext cx="308098" cy="369332"/>
          </a:xfrm>
          <a:prstGeom prst="rect">
            <a:avLst/>
          </a:prstGeom>
          <a:noFill/>
        </p:spPr>
        <p:txBody>
          <a:bodyPr wrap="none" rtlCol="0">
            <a:spAutoFit/>
          </a:bodyPr>
          <a:lstStyle/>
          <a:p>
            <a:r>
              <a:rPr lang="en-US" dirty="0"/>
              <a:t>B</a:t>
            </a:r>
          </a:p>
        </p:txBody>
      </p:sp>
      <p:sp>
        <p:nvSpPr>
          <p:cNvPr id="32" name="Hộp Văn bản 31">
            <a:extLst>
              <a:ext uri="{FF2B5EF4-FFF2-40B4-BE49-F238E27FC236}">
                <a16:creationId xmlns:a16="http://schemas.microsoft.com/office/drawing/2014/main" id="{0659406A-8CDE-4738-85B8-110A4A0ABBEE}"/>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33" name="Hộp Văn bản 32">
            <a:extLst>
              <a:ext uri="{FF2B5EF4-FFF2-40B4-BE49-F238E27FC236}">
                <a16:creationId xmlns:a16="http://schemas.microsoft.com/office/drawing/2014/main" id="{C214BE13-ABA1-412B-9295-476A19E7FDCD}"/>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34" name="Hộp Văn bản 33">
            <a:extLst>
              <a:ext uri="{FF2B5EF4-FFF2-40B4-BE49-F238E27FC236}">
                <a16:creationId xmlns:a16="http://schemas.microsoft.com/office/drawing/2014/main" id="{07FD8D30-56C7-4E48-B660-79E71F88A70E}"/>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35" name="Hộp Văn bản 34">
            <a:extLst>
              <a:ext uri="{FF2B5EF4-FFF2-40B4-BE49-F238E27FC236}">
                <a16:creationId xmlns:a16="http://schemas.microsoft.com/office/drawing/2014/main" id="{EF58D7B2-30F8-414C-9B4A-758E82842B84}"/>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36" name="Hộp Văn bản 35">
            <a:extLst>
              <a:ext uri="{FF2B5EF4-FFF2-40B4-BE49-F238E27FC236}">
                <a16:creationId xmlns:a16="http://schemas.microsoft.com/office/drawing/2014/main" id="{A6061519-A03C-4A9E-8157-153C26F0401B}"/>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37" name="Hộp Văn bản 36">
            <a:extLst>
              <a:ext uri="{FF2B5EF4-FFF2-40B4-BE49-F238E27FC236}">
                <a16:creationId xmlns:a16="http://schemas.microsoft.com/office/drawing/2014/main" id="{3F035F8C-A238-40CC-A821-305DA9FC5451}"/>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38" name="Hộp Văn bản 37">
            <a:extLst>
              <a:ext uri="{FF2B5EF4-FFF2-40B4-BE49-F238E27FC236}">
                <a16:creationId xmlns:a16="http://schemas.microsoft.com/office/drawing/2014/main" id="{F4BB095C-3795-4C82-9796-01F7DDE33640}"/>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39" name="Hộp Văn bản 38">
            <a:extLst>
              <a:ext uri="{FF2B5EF4-FFF2-40B4-BE49-F238E27FC236}">
                <a16:creationId xmlns:a16="http://schemas.microsoft.com/office/drawing/2014/main" id="{086A8B0C-86D4-4CC6-A365-92D95EE10C9B}"/>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40" name="Hộp Văn bản 39">
            <a:extLst>
              <a:ext uri="{FF2B5EF4-FFF2-40B4-BE49-F238E27FC236}">
                <a16:creationId xmlns:a16="http://schemas.microsoft.com/office/drawing/2014/main" id="{5A57E07E-0835-4521-8098-7935ECF5E335}"/>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cxnSp>
        <p:nvCxnSpPr>
          <p:cNvPr id="50" name="Đường nối Thẳng 49">
            <a:extLst>
              <a:ext uri="{FF2B5EF4-FFF2-40B4-BE49-F238E27FC236}">
                <a16:creationId xmlns:a16="http://schemas.microsoft.com/office/drawing/2014/main" id="{E87EBC67-A3AD-47BD-A269-702C12E4C497}"/>
              </a:ext>
            </a:extLst>
          </p:cNvPr>
          <p:cNvCxnSpPr>
            <a:cxnSpLocks/>
          </p:cNvCxnSpPr>
          <p:nvPr/>
        </p:nvCxnSpPr>
        <p:spPr>
          <a:xfrm flipV="1">
            <a:off x="1616962" y="3248281"/>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Đường nối Thẳng 51">
            <a:extLst>
              <a:ext uri="{FF2B5EF4-FFF2-40B4-BE49-F238E27FC236}">
                <a16:creationId xmlns:a16="http://schemas.microsoft.com/office/drawing/2014/main" id="{FE7EB01C-CABE-4CFE-8667-590D65517569}"/>
              </a:ext>
            </a:extLst>
          </p:cNvPr>
          <p:cNvCxnSpPr>
            <a:cxnSpLocks/>
          </p:cNvCxnSpPr>
          <p:nvPr/>
        </p:nvCxnSpPr>
        <p:spPr>
          <a:xfrm flipH="1" flipV="1">
            <a:off x="1616962" y="4257931"/>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Đường nối Thẳng 52">
            <a:extLst>
              <a:ext uri="{FF2B5EF4-FFF2-40B4-BE49-F238E27FC236}">
                <a16:creationId xmlns:a16="http://schemas.microsoft.com/office/drawing/2014/main" id="{13CD6B9F-2182-4790-9AC0-A92EF0867741}"/>
              </a:ext>
            </a:extLst>
          </p:cNvPr>
          <p:cNvCxnSpPr>
            <a:cxnSpLocks/>
          </p:cNvCxnSpPr>
          <p:nvPr/>
        </p:nvCxnSpPr>
        <p:spPr>
          <a:xfrm>
            <a:off x="2719957" y="3276887"/>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Đường nối Thẳng 53">
            <a:extLst>
              <a:ext uri="{FF2B5EF4-FFF2-40B4-BE49-F238E27FC236}">
                <a16:creationId xmlns:a16="http://schemas.microsoft.com/office/drawing/2014/main" id="{E30F8B7F-0630-463D-8943-FA1E3F7C33A0}"/>
              </a:ext>
            </a:extLst>
          </p:cNvPr>
          <p:cNvCxnSpPr>
            <a:cxnSpLocks/>
          </p:cNvCxnSpPr>
          <p:nvPr/>
        </p:nvCxnSpPr>
        <p:spPr>
          <a:xfrm flipH="1" flipV="1">
            <a:off x="4231558" y="3276887"/>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Đường nối Thẳng 56">
            <a:extLst>
              <a:ext uri="{FF2B5EF4-FFF2-40B4-BE49-F238E27FC236}">
                <a16:creationId xmlns:a16="http://schemas.microsoft.com/office/drawing/2014/main" id="{EE3DC523-D8C2-4AE5-8DEA-A7E2D199CE66}"/>
              </a:ext>
            </a:extLst>
          </p:cNvPr>
          <p:cNvCxnSpPr>
            <a:cxnSpLocks/>
          </p:cNvCxnSpPr>
          <p:nvPr/>
        </p:nvCxnSpPr>
        <p:spPr>
          <a:xfrm flipV="1">
            <a:off x="3605782" y="3734056"/>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9" name="Hộp Văn bản 58">
            <a:extLst>
              <a:ext uri="{FF2B5EF4-FFF2-40B4-BE49-F238E27FC236}">
                <a16:creationId xmlns:a16="http://schemas.microsoft.com/office/drawing/2014/main" id="{5EFD66E8-F90C-414F-AF82-D3410DB205F7}"/>
              </a:ext>
            </a:extLst>
          </p:cNvPr>
          <p:cNvSpPr txBox="1"/>
          <p:nvPr/>
        </p:nvSpPr>
        <p:spPr>
          <a:xfrm>
            <a:off x="1318327" y="3986438"/>
            <a:ext cx="314510" cy="369332"/>
          </a:xfrm>
          <a:prstGeom prst="rect">
            <a:avLst/>
          </a:prstGeom>
          <a:noFill/>
        </p:spPr>
        <p:txBody>
          <a:bodyPr wrap="none" rtlCol="0">
            <a:spAutoFit/>
          </a:bodyPr>
          <a:lstStyle/>
          <a:p>
            <a:r>
              <a:rPr lang="en-US" dirty="0"/>
              <a:t>A</a:t>
            </a:r>
          </a:p>
        </p:txBody>
      </p:sp>
      <p:sp>
        <p:nvSpPr>
          <p:cNvPr id="60" name="Hộp Văn bản 59">
            <a:extLst>
              <a:ext uri="{FF2B5EF4-FFF2-40B4-BE49-F238E27FC236}">
                <a16:creationId xmlns:a16="http://schemas.microsoft.com/office/drawing/2014/main" id="{9F27A6D0-7A0E-4FDC-8919-66DC8D7EE6FB}"/>
              </a:ext>
            </a:extLst>
          </p:cNvPr>
          <p:cNvSpPr txBox="1"/>
          <p:nvPr/>
        </p:nvSpPr>
        <p:spPr>
          <a:xfrm>
            <a:off x="2501514" y="2913515"/>
            <a:ext cx="308098" cy="369332"/>
          </a:xfrm>
          <a:prstGeom prst="rect">
            <a:avLst/>
          </a:prstGeom>
          <a:noFill/>
        </p:spPr>
        <p:txBody>
          <a:bodyPr wrap="none" rtlCol="0">
            <a:spAutoFit/>
          </a:bodyPr>
          <a:lstStyle/>
          <a:p>
            <a:r>
              <a:rPr lang="en-US" dirty="0"/>
              <a:t>C</a:t>
            </a:r>
          </a:p>
        </p:txBody>
      </p:sp>
      <p:sp>
        <p:nvSpPr>
          <p:cNvPr id="61" name="Hộp Văn bản 60">
            <a:extLst>
              <a:ext uri="{FF2B5EF4-FFF2-40B4-BE49-F238E27FC236}">
                <a16:creationId xmlns:a16="http://schemas.microsoft.com/office/drawing/2014/main" id="{52A29D35-E298-4BE5-9711-78DB4787C768}"/>
              </a:ext>
            </a:extLst>
          </p:cNvPr>
          <p:cNvSpPr txBox="1"/>
          <p:nvPr/>
        </p:nvSpPr>
        <p:spPr>
          <a:xfrm>
            <a:off x="4038217" y="2898866"/>
            <a:ext cx="296876" cy="369332"/>
          </a:xfrm>
          <a:prstGeom prst="rect">
            <a:avLst/>
          </a:prstGeom>
          <a:noFill/>
        </p:spPr>
        <p:txBody>
          <a:bodyPr wrap="none" rtlCol="0">
            <a:spAutoFit/>
          </a:bodyPr>
          <a:lstStyle/>
          <a:p>
            <a:r>
              <a:rPr lang="en-US" dirty="0"/>
              <a:t>E</a:t>
            </a:r>
          </a:p>
        </p:txBody>
      </p:sp>
      <p:sp>
        <p:nvSpPr>
          <p:cNvPr id="62" name="Hộp Văn bản 61">
            <a:extLst>
              <a:ext uri="{FF2B5EF4-FFF2-40B4-BE49-F238E27FC236}">
                <a16:creationId xmlns:a16="http://schemas.microsoft.com/office/drawing/2014/main" id="{772DD44C-B858-4C4A-8B2C-81FC2BB0F82A}"/>
              </a:ext>
            </a:extLst>
          </p:cNvPr>
          <p:cNvSpPr txBox="1"/>
          <p:nvPr/>
        </p:nvSpPr>
        <p:spPr>
          <a:xfrm>
            <a:off x="4864061" y="3397361"/>
            <a:ext cx="290464" cy="369332"/>
          </a:xfrm>
          <a:prstGeom prst="rect">
            <a:avLst/>
          </a:prstGeom>
          <a:noFill/>
        </p:spPr>
        <p:txBody>
          <a:bodyPr wrap="none" rtlCol="0">
            <a:spAutoFit/>
          </a:bodyPr>
          <a:lstStyle/>
          <a:p>
            <a:r>
              <a:rPr lang="en-US" dirty="0"/>
              <a:t>F</a:t>
            </a:r>
          </a:p>
        </p:txBody>
      </p:sp>
      <p:sp>
        <p:nvSpPr>
          <p:cNvPr id="63" name="Hộp Văn bản 62">
            <a:extLst>
              <a:ext uri="{FF2B5EF4-FFF2-40B4-BE49-F238E27FC236}">
                <a16:creationId xmlns:a16="http://schemas.microsoft.com/office/drawing/2014/main" id="{D50F8428-E82F-43D7-A9AC-5ACC1B18D3D4}"/>
              </a:ext>
            </a:extLst>
          </p:cNvPr>
          <p:cNvSpPr txBox="1"/>
          <p:nvPr/>
        </p:nvSpPr>
        <p:spPr>
          <a:xfrm>
            <a:off x="3605782" y="4122676"/>
            <a:ext cx="324128" cy="369332"/>
          </a:xfrm>
          <a:prstGeom prst="rect">
            <a:avLst/>
          </a:prstGeom>
          <a:noFill/>
        </p:spPr>
        <p:txBody>
          <a:bodyPr wrap="none" rtlCol="0">
            <a:spAutoFit/>
          </a:bodyPr>
          <a:lstStyle/>
          <a:p>
            <a:r>
              <a:rPr lang="en-US" dirty="0"/>
              <a:t>D</a:t>
            </a:r>
          </a:p>
        </p:txBody>
      </p:sp>
      <p:sp>
        <p:nvSpPr>
          <p:cNvPr id="64" name="Hộp Văn bản 63">
            <a:extLst>
              <a:ext uri="{FF2B5EF4-FFF2-40B4-BE49-F238E27FC236}">
                <a16:creationId xmlns:a16="http://schemas.microsoft.com/office/drawing/2014/main" id="{353E5A3D-CA3A-490A-BDEA-C189AC8BB3B9}"/>
              </a:ext>
            </a:extLst>
          </p:cNvPr>
          <p:cNvSpPr txBox="1"/>
          <p:nvPr/>
        </p:nvSpPr>
        <p:spPr>
          <a:xfrm>
            <a:off x="1950032" y="4985594"/>
            <a:ext cx="308098" cy="369332"/>
          </a:xfrm>
          <a:prstGeom prst="rect">
            <a:avLst/>
          </a:prstGeom>
          <a:noFill/>
        </p:spPr>
        <p:txBody>
          <a:bodyPr wrap="none" rtlCol="0">
            <a:spAutoFit/>
          </a:bodyPr>
          <a:lstStyle/>
          <a:p>
            <a:r>
              <a:rPr lang="en-US" dirty="0"/>
              <a:t>B</a:t>
            </a:r>
          </a:p>
        </p:txBody>
      </p:sp>
      <p:sp>
        <p:nvSpPr>
          <p:cNvPr id="65" name="Hộp Văn bản 64">
            <a:extLst>
              <a:ext uri="{FF2B5EF4-FFF2-40B4-BE49-F238E27FC236}">
                <a16:creationId xmlns:a16="http://schemas.microsoft.com/office/drawing/2014/main" id="{2E7C2A6F-EAC5-44BC-89ED-B309C829FD7C}"/>
              </a:ext>
            </a:extLst>
          </p:cNvPr>
          <p:cNvSpPr txBox="1"/>
          <p:nvPr/>
        </p:nvSpPr>
        <p:spPr>
          <a:xfrm>
            <a:off x="3289554" y="2925519"/>
            <a:ext cx="418704" cy="369332"/>
          </a:xfrm>
          <a:prstGeom prst="rect">
            <a:avLst/>
          </a:prstGeom>
          <a:noFill/>
        </p:spPr>
        <p:txBody>
          <a:bodyPr wrap="none" rtlCol="0">
            <a:spAutoFit/>
          </a:bodyPr>
          <a:lstStyle/>
          <a:p>
            <a:r>
              <a:rPr lang="en-US" b="1" dirty="0"/>
              <a:t>20</a:t>
            </a:r>
          </a:p>
        </p:txBody>
      </p:sp>
      <p:sp>
        <p:nvSpPr>
          <p:cNvPr id="66" name="Hộp Văn bản 65">
            <a:extLst>
              <a:ext uri="{FF2B5EF4-FFF2-40B4-BE49-F238E27FC236}">
                <a16:creationId xmlns:a16="http://schemas.microsoft.com/office/drawing/2014/main" id="{9185B49F-99E2-4197-8329-EA9860F4CF3D}"/>
              </a:ext>
            </a:extLst>
          </p:cNvPr>
          <p:cNvSpPr txBox="1"/>
          <p:nvPr/>
        </p:nvSpPr>
        <p:spPr>
          <a:xfrm>
            <a:off x="1811014" y="3373454"/>
            <a:ext cx="415498" cy="369332"/>
          </a:xfrm>
          <a:prstGeom prst="rect">
            <a:avLst/>
          </a:prstGeom>
          <a:noFill/>
        </p:spPr>
        <p:txBody>
          <a:bodyPr wrap="none" rtlCol="0">
            <a:spAutoFit/>
          </a:bodyPr>
          <a:lstStyle/>
          <a:p>
            <a:r>
              <a:rPr lang="en-US" b="1" dirty="0"/>
              <a:t>15</a:t>
            </a:r>
          </a:p>
        </p:txBody>
      </p:sp>
      <p:sp>
        <p:nvSpPr>
          <p:cNvPr id="68" name="Hộp Văn bản 67">
            <a:extLst>
              <a:ext uri="{FF2B5EF4-FFF2-40B4-BE49-F238E27FC236}">
                <a16:creationId xmlns:a16="http://schemas.microsoft.com/office/drawing/2014/main" id="{29B6F985-741D-4287-95E1-644E35201A53}"/>
              </a:ext>
            </a:extLst>
          </p:cNvPr>
          <p:cNvSpPr txBox="1"/>
          <p:nvPr/>
        </p:nvSpPr>
        <p:spPr>
          <a:xfrm>
            <a:off x="1506565" y="4567770"/>
            <a:ext cx="301686" cy="369332"/>
          </a:xfrm>
          <a:prstGeom prst="rect">
            <a:avLst/>
          </a:prstGeom>
          <a:noFill/>
        </p:spPr>
        <p:txBody>
          <a:bodyPr wrap="none" rtlCol="0">
            <a:spAutoFit/>
          </a:bodyPr>
          <a:lstStyle/>
          <a:p>
            <a:r>
              <a:rPr lang="en-US" b="1" dirty="0"/>
              <a:t>5</a:t>
            </a:r>
          </a:p>
        </p:txBody>
      </p:sp>
      <p:sp>
        <p:nvSpPr>
          <p:cNvPr id="71" name="Hộp Văn bản 70">
            <a:extLst>
              <a:ext uri="{FF2B5EF4-FFF2-40B4-BE49-F238E27FC236}">
                <a16:creationId xmlns:a16="http://schemas.microsoft.com/office/drawing/2014/main" id="{392C3E70-724F-405A-8DB9-DF3F81040FA6}"/>
              </a:ext>
            </a:extLst>
          </p:cNvPr>
          <p:cNvSpPr txBox="1"/>
          <p:nvPr/>
        </p:nvSpPr>
        <p:spPr>
          <a:xfrm>
            <a:off x="4072903" y="3582027"/>
            <a:ext cx="300082" cy="369332"/>
          </a:xfrm>
          <a:prstGeom prst="rect">
            <a:avLst/>
          </a:prstGeom>
          <a:noFill/>
        </p:spPr>
        <p:txBody>
          <a:bodyPr wrap="none" rtlCol="0">
            <a:spAutoFit/>
          </a:bodyPr>
          <a:lstStyle/>
          <a:p>
            <a:r>
              <a:rPr lang="en-US" b="1" dirty="0"/>
              <a:t>9</a:t>
            </a:r>
          </a:p>
        </p:txBody>
      </p:sp>
      <p:sp>
        <p:nvSpPr>
          <p:cNvPr id="73" name="Hộp Văn bản 72">
            <a:extLst>
              <a:ext uri="{FF2B5EF4-FFF2-40B4-BE49-F238E27FC236}">
                <a16:creationId xmlns:a16="http://schemas.microsoft.com/office/drawing/2014/main" id="{01B442FA-9DE3-4AAC-8767-F55D7055271C}"/>
              </a:ext>
            </a:extLst>
          </p:cNvPr>
          <p:cNvSpPr txBox="1"/>
          <p:nvPr/>
        </p:nvSpPr>
        <p:spPr>
          <a:xfrm>
            <a:off x="4452361" y="3235255"/>
            <a:ext cx="415498" cy="369332"/>
          </a:xfrm>
          <a:prstGeom prst="rect">
            <a:avLst/>
          </a:prstGeom>
          <a:noFill/>
        </p:spPr>
        <p:txBody>
          <a:bodyPr wrap="none" rtlCol="0">
            <a:spAutoFit/>
          </a:bodyPr>
          <a:lstStyle/>
          <a:p>
            <a:r>
              <a:rPr lang="en-US" b="1" dirty="0"/>
              <a:t>10</a:t>
            </a:r>
          </a:p>
        </p:txBody>
      </p:sp>
      <p:cxnSp>
        <p:nvCxnSpPr>
          <p:cNvPr id="74" name="Đường nối Thẳng 73">
            <a:extLst>
              <a:ext uri="{FF2B5EF4-FFF2-40B4-BE49-F238E27FC236}">
                <a16:creationId xmlns:a16="http://schemas.microsoft.com/office/drawing/2014/main" id="{32A8B892-6941-4C8E-8948-1B99F8BC611D}"/>
              </a:ext>
            </a:extLst>
          </p:cNvPr>
          <p:cNvCxnSpPr>
            <a:cxnSpLocks/>
          </p:cNvCxnSpPr>
          <p:nvPr/>
        </p:nvCxnSpPr>
        <p:spPr>
          <a:xfrm flipV="1">
            <a:off x="5091096" y="4813605"/>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Đường nối Thẳng 74">
            <a:extLst>
              <a:ext uri="{FF2B5EF4-FFF2-40B4-BE49-F238E27FC236}">
                <a16:creationId xmlns:a16="http://schemas.microsoft.com/office/drawing/2014/main" id="{A14BC474-C43B-4B46-A5AD-8156A9203515}"/>
              </a:ext>
            </a:extLst>
          </p:cNvPr>
          <p:cNvCxnSpPr>
            <a:cxnSpLocks/>
          </p:cNvCxnSpPr>
          <p:nvPr/>
        </p:nvCxnSpPr>
        <p:spPr>
          <a:xfrm flipV="1">
            <a:off x="5761656" y="4813605"/>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Đường nối Thẳng 76">
            <a:extLst>
              <a:ext uri="{FF2B5EF4-FFF2-40B4-BE49-F238E27FC236}">
                <a16:creationId xmlns:a16="http://schemas.microsoft.com/office/drawing/2014/main" id="{88879DA1-B737-4B1C-9CEA-1F400E78B6A6}"/>
              </a:ext>
            </a:extLst>
          </p:cNvPr>
          <p:cNvCxnSpPr>
            <a:cxnSpLocks/>
          </p:cNvCxnSpPr>
          <p:nvPr/>
        </p:nvCxnSpPr>
        <p:spPr>
          <a:xfrm>
            <a:off x="6194091" y="4842211"/>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Đường nối Thẳng 77">
            <a:extLst>
              <a:ext uri="{FF2B5EF4-FFF2-40B4-BE49-F238E27FC236}">
                <a16:creationId xmlns:a16="http://schemas.microsoft.com/office/drawing/2014/main" id="{A19974A2-8211-4B6C-8FE8-5E0F8E5BC55C}"/>
              </a:ext>
            </a:extLst>
          </p:cNvPr>
          <p:cNvCxnSpPr>
            <a:cxnSpLocks/>
          </p:cNvCxnSpPr>
          <p:nvPr/>
        </p:nvCxnSpPr>
        <p:spPr>
          <a:xfrm flipH="1" flipV="1">
            <a:off x="7705692" y="4842211"/>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Đường nối Thẳng 79">
            <a:extLst>
              <a:ext uri="{FF2B5EF4-FFF2-40B4-BE49-F238E27FC236}">
                <a16:creationId xmlns:a16="http://schemas.microsoft.com/office/drawing/2014/main" id="{63A74B20-355F-4985-ABC8-DBDBFA3977C7}"/>
              </a:ext>
            </a:extLst>
          </p:cNvPr>
          <p:cNvCxnSpPr>
            <a:cxnSpLocks/>
          </p:cNvCxnSpPr>
          <p:nvPr/>
        </p:nvCxnSpPr>
        <p:spPr>
          <a:xfrm flipV="1">
            <a:off x="7079916" y="4827908"/>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3" name="Hộp Văn bản 82">
            <a:extLst>
              <a:ext uri="{FF2B5EF4-FFF2-40B4-BE49-F238E27FC236}">
                <a16:creationId xmlns:a16="http://schemas.microsoft.com/office/drawing/2014/main" id="{9A8AD950-6A05-476E-9E7F-8623F0EE48B4}"/>
              </a:ext>
            </a:extLst>
          </p:cNvPr>
          <p:cNvSpPr txBox="1"/>
          <p:nvPr/>
        </p:nvSpPr>
        <p:spPr>
          <a:xfrm>
            <a:off x="4792461" y="5551762"/>
            <a:ext cx="314510" cy="369332"/>
          </a:xfrm>
          <a:prstGeom prst="rect">
            <a:avLst/>
          </a:prstGeom>
          <a:noFill/>
        </p:spPr>
        <p:txBody>
          <a:bodyPr wrap="none" rtlCol="0">
            <a:spAutoFit/>
          </a:bodyPr>
          <a:lstStyle/>
          <a:p>
            <a:r>
              <a:rPr lang="en-US" dirty="0"/>
              <a:t>A</a:t>
            </a:r>
          </a:p>
        </p:txBody>
      </p:sp>
      <p:sp>
        <p:nvSpPr>
          <p:cNvPr id="84" name="Hộp Văn bản 83">
            <a:extLst>
              <a:ext uri="{FF2B5EF4-FFF2-40B4-BE49-F238E27FC236}">
                <a16:creationId xmlns:a16="http://schemas.microsoft.com/office/drawing/2014/main" id="{E812451D-C469-41DE-8373-15287DAE8550}"/>
              </a:ext>
            </a:extLst>
          </p:cNvPr>
          <p:cNvSpPr txBox="1"/>
          <p:nvPr/>
        </p:nvSpPr>
        <p:spPr>
          <a:xfrm>
            <a:off x="5975648" y="4478839"/>
            <a:ext cx="308098" cy="369332"/>
          </a:xfrm>
          <a:prstGeom prst="rect">
            <a:avLst/>
          </a:prstGeom>
          <a:noFill/>
        </p:spPr>
        <p:txBody>
          <a:bodyPr wrap="none" rtlCol="0">
            <a:spAutoFit/>
          </a:bodyPr>
          <a:lstStyle/>
          <a:p>
            <a:r>
              <a:rPr lang="en-US" dirty="0"/>
              <a:t>C</a:t>
            </a:r>
          </a:p>
        </p:txBody>
      </p:sp>
      <p:sp>
        <p:nvSpPr>
          <p:cNvPr id="85" name="Hộp Văn bản 84">
            <a:extLst>
              <a:ext uri="{FF2B5EF4-FFF2-40B4-BE49-F238E27FC236}">
                <a16:creationId xmlns:a16="http://schemas.microsoft.com/office/drawing/2014/main" id="{9FA05092-E3F6-4BD8-A664-578138C3B09E}"/>
              </a:ext>
            </a:extLst>
          </p:cNvPr>
          <p:cNvSpPr txBox="1"/>
          <p:nvPr/>
        </p:nvSpPr>
        <p:spPr>
          <a:xfrm>
            <a:off x="7512351" y="4464190"/>
            <a:ext cx="296876" cy="369332"/>
          </a:xfrm>
          <a:prstGeom prst="rect">
            <a:avLst/>
          </a:prstGeom>
          <a:noFill/>
        </p:spPr>
        <p:txBody>
          <a:bodyPr wrap="none" rtlCol="0">
            <a:spAutoFit/>
          </a:bodyPr>
          <a:lstStyle/>
          <a:p>
            <a:r>
              <a:rPr lang="en-US" dirty="0"/>
              <a:t>E</a:t>
            </a:r>
          </a:p>
        </p:txBody>
      </p:sp>
      <p:sp>
        <p:nvSpPr>
          <p:cNvPr id="86" name="Hộp Văn bản 85">
            <a:extLst>
              <a:ext uri="{FF2B5EF4-FFF2-40B4-BE49-F238E27FC236}">
                <a16:creationId xmlns:a16="http://schemas.microsoft.com/office/drawing/2014/main" id="{F4F07F34-94E5-4ECB-AF52-E40529F4922A}"/>
              </a:ext>
            </a:extLst>
          </p:cNvPr>
          <p:cNvSpPr txBox="1"/>
          <p:nvPr/>
        </p:nvSpPr>
        <p:spPr>
          <a:xfrm>
            <a:off x="8338195" y="4962685"/>
            <a:ext cx="290464" cy="369332"/>
          </a:xfrm>
          <a:prstGeom prst="rect">
            <a:avLst/>
          </a:prstGeom>
          <a:noFill/>
        </p:spPr>
        <p:txBody>
          <a:bodyPr wrap="none" rtlCol="0">
            <a:spAutoFit/>
          </a:bodyPr>
          <a:lstStyle/>
          <a:p>
            <a:r>
              <a:rPr lang="en-US" dirty="0"/>
              <a:t>F</a:t>
            </a:r>
          </a:p>
        </p:txBody>
      </p:sp>
      <p:sp>
        <p:nvSpPr>
          <p:cNvPr id="87" name="Hộp Văn bản 86">
            <a:extLst>
              <a:ext uri="{FF2B5EF4-FFF2-40B4-BE49-F238E27FC236}">
                <a16:creationId xmlns:a16="http://schemas.microsoft.com/office/drawing/2014/main" id="{ABF981D5-B1D4-44E3-8285-1146720B6A99}"/>
              </a:ext>
            </a:extLst>
          </p:cNvPr>
          <p:cNvSpPr txBox="1"/>
          <p:nvPr/>
        </p:nvSpPr>
        <p:spPr>
          <a:xfrm>
            <a:off x="7079916" y="5688000"/>
            <a:ext cx="324128" cy="369332"/>
          </a:xfrm>
          <a:prstGeom prst="rect">
            <a:avLst/>
          </a:prstGeom>
          <a:noFill/>
        </p:spPr>
        <p:txBody>
          <a:bodyPr wrap="none" rtlCol="0">
            <a:spAutoFit/>
          </a:bodyPr>
          <a:lstStyle/>
          <a:p>
            <a:r>
              <a:rPr lang="en-US" dirty="0"/>
              <a:t>D</a:t>
            </a:r>
          </a:p>
        </p:txBody>
      </p:sp>
      <p:sp>
        <p:nvSpPr>
          <p:cNvPr id="88" name="Hộp Văn bản 87">
            <a:extLst>
              <a:ext uri="{FF2B5EF4-FFF2-40B4-BE49-F238E27FC236}">
                <a16:creationId xmlns:a16="http://schemas.microsoft.com/office/drawing/2014/main" id="{A877B011-FDA1-449F-9065-25610122EE39}"/>
              </a:ext>
            </a:extLst>
          </p:cNvPr>
          <p:cNvSpPr txBox="1"/>
          <p:nvPr/>
        </p:nvSpPr>
        <p:spPr>
          <a:xfrm>
            <a:off x="5442440" y="6373866"/>
            <a:ext cx="308098" cy="369332"/>
          </a:xfrm>
          <a:prstGeom prst="rect">
            <a:avLst/>
          </a:prstGeom>
          <a:noFill/>
        </p:spPr>
        <p:txBody>
          <a:bodyPr wrap="none" rtlCol="0">
            <a:spAutoFit/>
          </a:bodyPr>
          <a:lstStyle/>
          <a:p>
            <a:r>
              <a:rPr lang="en-US" dirty="0"/>
              <a:t>B</a:t>
            </a:r>
          </a:p>
        </p:txBody>
      </p:sp>
      <p:sp>
        <p:nvSpPr>
          <p:cNvPr id="89" name="Hộp Văn bản 88">
            <a:extLst>
              <a:ext uri="{FF2B5EF4-FFF2-40B4-BE49-F238E27FC236}">
                <a16:creationId xmlns:a16="http://schemas.microsoft.com/office/drawing/2014/main" id="{7DCECCF8-4497-4FED-92EF-B2C687373A30}"/>
              </a:ext>
            </a:extLst>
          </p:cNvPr>
          <p:cNvSpPr txBox="1"/>
          <p:nvPr/>
        </p:nvSpPr>
        <p:spPr>
          <a:xfrm>
            <a:off x="6763688" y="4490843"/>
            <a:ext cx="418704" cy="369332"/>
          </a:xfrm>
          <a:prstGeom prst="rect">
            <a:avLst/>
          </a:prstGeom>
          <a:noFill/>
        </p:spPr>
        <p:txBody>
          <a:bodyPr wrap="none" rtlCol="0">
            <a:spAutoFit/>
          </a:bodyPr>
          <a:lstStyle/>
          <a:p>
            <a:r>
              <a:rPr lang="en-US" b="1" dirty="0"/>
              <a:t>20</a:t>
            </a:r>
          </a:p>
        </p:txBody>
      </p:sp>
      <p:sp>
        <p:nvSpPr>
          <p:cNvPr id="90" name="Hộp Văn bản 89">
            <a:extLst>
              <a:ext uri="{FF2B5EF4-FFF2-40B4-BE49-F238E27FC236}">
                <a16:creationId xmlns:a16="http://schemas.microsoft.com/office/drawing/2014/main" id="{CB75F4F4-D32D-4F93-ADF9-5783AAF63C5B}"/>
              </a:ext>
            </a:extLst>
          </p:cNvPr>
          <p:cNvSpPr txBox="1"/>
          <p:nvPr/>
        </p:nvSpPr>
        <p:spPr>
          <a:xfrm>
            <a:off x="5285148" y="4938778"/>
            <a:ext cx="415498" cy="369332"/>
          </a:xfrm>
          <a:prstGeom prst="rect">
            <a:avLst/>
          </a:prstGeom>
          <a:noFill/>
        </p:spPr>
        <p:txBody>
          <a:bodyPr wrap="none" rtlCol="0">
            <a:spAutoFit/>
          </a:bodyPr>
          <a:lstStyle/>
          <a:p>
            <a:r>
              <a:rPr lang="en-US" b="1" dirty="0"/>
              <a:t>15</a:t>
            </a:r>
          </a:p>
        </p:txBody>
      </p:sp>
      <p:sp>
        <p:nvSpPr>
          <p:cNvPr id="91" name="Hộp Văn bản 90">
            <a:extLst>
              <a:ext uri="{FF2B5EF4-FFF2-40B4-BE49-F238E27FC236}">
                <a16:creationId xmlns:a16="http://schemas.microsoft.com/office/drawing/2014/main" id="{178AE18F-CF7C-410C-8D6F-D874BF34B06F}"/>
              </a:ext>
            </a:extLst>
          </p:cNvPr>
          <p:cNvSpPr txBox="1"/>
          <p:nvPr/>
        </p:nvSpPr>
        <p:spPr>
          <a:xfrm>
            <a:off x="5542789" y="5556536"/>
            <a:ext cx="415498" cy="369332"/>
          </a:xfrm>
          <a:prstGeom prst="rect">
            <a:avLst/>
          </a:prstGeom>
          <a:noFill/>
        </p:spPr>
        <p:txBody>
          <a:bodyPr wrap="none" rtlCol="0">
            <a:spAutoFit/>
          </a:bodyPr>
          <a:lstStyle/>
          <a:p>
            <a:r>
              <a:rPr lang="en-US" b="1" dirty="0"/>
              <a:t>10</a:t>
            </a:r>
          </a:p>
        </p:txBody>
      </p:sp>
      <p:sp>
        <p:nvSpPr>
          <p:cNvPr id="96" name="Hộp Văn bản 95">
            <a:extLst>
              <a:ext uri="{FF2B5EF4-FFF2-40B4-BE49-F238E27FC236}">
                <a16:creationId xmlns:a16="http://schemas.microsoft.com/office/drawing/2014/main" id="{299F1F2E-A1E4-4584-9D24-BE9B34A2775E}"/>
              </a:ext>
            </a:extLst>
          </p:cNvPr>
          <p:cNvSpPr txBox="1"/>
          <p:nvPr/>
        </p:nvSpPr>
        <p:spPr>
          <a:xfrm>
            <a:off x="7040670" y="4979048"/>
            <a:ext cx="415498" cy="369332"/>
          </a:xfrm>
          <a:prstGeom prst="rect">
            <a:avLst/>
          </a:prstGeom>
          <a:noFill/>
        </p:spPr>
        <p:txBody>
          <a:bodyPr wrap="none" rtlCol="0">
            <a:spAutoFit/>
          </a:bodyPr>
          <a:lstStyle/>
          <a:p>
            <a:r>
              <a:rPr lang="en-US" b="1" dirty="0"/>
              <a:t>15</a:t>
            </a:r>
          </a:p>
        </p:txBody>
      </p:sp>
      <p:sp>
        <p:nvSpPr>
          <p:cNvPr id="97" name="Hộp Văn bản 96">
            <a:extLst>
              <a:ext uri="{FF2B5EF4-FFF2-40B4-BE49-F238E27FC236}">
                <a16:creationId xmlns:a16="http://schemas.microsoft.com/office/drawing/2014/main" id="{849B1C12-855A-45D3-82E8-84364C0D55D7}"/>
              </a:ext>
            </a:extLst>
          </p:cNvPr>
          <p:cNvSpPr txBox="1"/>
          <p:nvPr/>
        </p:nvSpPr>
        <p:spPr>
          <a:xfrm>
            <a:off x="7926495" y="4800579"/>
            <a:ext cx="415498" cy="369332"/>
          </a:xfrm>
          <a:prstGeom prst="rect">
            <a:avLst/>
          </a:prstGeom>
          <a:noFill/>
        </p:spPr>
        <p:txBody>
          <a:bodyPr wrap="none" rtlCol="0">
            <a:spAutoFit/>
          </a:bodyPr>
          <a:lstStyle/>
          <a:p>
            <a:r>
              <a:rPr lang="en-US" b="1" dirty="0"/>
              <a:t>10</a:t>
            </a:r>
          </a:p>
        </p:txBody>
      </p:sp>
      <p:sp>
        <p:nvSpPr>
          <p:cNvPr id="98" name="Mũi tên: Xuống 97">
            <a:extLst>
              <a:ext uri="{FF2B5EF4-FFF2-40B4-BE49-F238E27FC236}">
                <a16:creationId xmlns:a16="http://schemas.microsoft.com/office/drawing/2014/main" id="{24A1880F-3306-4E6C-BAF6-61A46596CC69}"/>
              </a:ext>
            </a:extLst>
          </p:cNvPr>
          <p:cNvSpPr/>
          <p:nvPr/>
        </p:nvSpPr>
        <p:spPr>
          <a:xfrm rot="4329571">
            <a:off x="5980481" y="2220844"/>
            <a:ext cx="416218" cy="192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Mũi tên: Xuống 98">
            <a:extLst>
              <a:ext uri="{FF2B5EF4-FFF2-40B4-BE49-F238E27FC236}">
                <a16:creationId xmlns:a16="http://schemas.microsoft.com/office/drawing/2014/main" id="{B2E84139-2361-469D-8EA6-A232DB07CFA8}"/>
              </a:ext>
            </a:extLst>
          </p:cNvPr>
          <p:cNvSpPr/>
          <p:nvPr/>
        </p:nvSpPr>
        <p:spPr>
          <a:xfrm>
            <a:off x="6967536" y="3774771"/>
            <a:ext cx="299218" cy="544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circle(in)">
                                      <p:cBhvr>
                                        <p:cTn id="7" dur="1100"/>
                                        <p:tgtEl>
                                          <p:spTgt spid="98"/>
                                        </p:tgtEl>
                                      </p:cBhvr>
                                    </p:animEffect>
                                  </p:childTnLst>
                                </p:cTn>
                              </p:par>
                              <p:par>
                                <p:cTn id="8" presetID="21"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2000"/>
                                        <p:tgtEl>
                                          <p:spTgt spid="50"/>
                                        </p:tgtEl>
                                      </p:cBhvr>
                                    </p:animEffect>
                                  </p:childTnLst>
                                </p:cTn>
                              </p:par>
                              <p:par>
                                <p:cTn id="11" presetID="21" presetClass="entr" presetSubtype="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heel(1)">
                                      <p:cBhvr>
                                        <p:cTn id="13" dur="2000"/>
                                        <p:tgtEl>
                                          <p:spTgt spid="52"/>
                                        </p:tgtEl>
                                      </p:cBhvr>
                                    </p:animEffect>
                                  </p:childTnLst>
                                </p:cTn>
                              </p:par>
                              <p:par>
                                <p:cTn id="14" presetID="21" presetClass="entr" presetSubtype="1"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heel(1)">
                                      <p:cBhvr>
                                        <p:cTn id="19" dur="2000"/>
                                        <p:tgtEl>
                                          <p:spTgt spid="54"/>
                                        </p:tgtEl>
                                      </p:cBhvr>
                                    </p:animEffect>
                                  </p:childTnLst>
                                </p:cTn>
                              </p:par>
                              <p:par>
                                <p:cTn id="20" presetID="21" presetClass="entr" presetSubtype="1"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heel(1)">
                                      <p:cBhvr>
                                        <p:cTn id="22" dur="2000"/>
                                        <p:tgtEl>
                                          <p:spTgt spid="5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heel(1)">
                                      <p:cBhvr>
                                        <p:cTn id="34" dur="2000"/>
                                        <p:tgtEl>
                                          <p:spTgt spid="6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heel(1)">
                                      <p:cBhvr>
                                        <p:cTn id="37" dur="2000"/>
                                        <p:tgtEl>
                                          <p:spTgt spid="64"/>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heel(1)">
                                      <p:cBhvr>
                                        <p:cTn id="40" dur="2000"/>
                                        <p:tgtEl>
                                          <p:spTgt spid="65"/>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heel(1)">
                                      <p:cBhvr>
                                        <p:cTn id="43" dur="2000"/>
                                        <p:tgtEl>
                                          <p:spTgt spid="6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heel(1)">
                                      <p:cBhvr>
                                        <p:cTn id="46" dur="2000"/>
                                        <p:tgtEl>
                                          <p:spTgt spid="68"/>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heel(1)">
                                      <p:cBhvr>
                                        <p:cTn id="49" dur="2000"/>
                                        <p:tgtEl>
                                          <p:spTgt spid="71"/>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heel(1)">
                                      <p:cBhvr>
                                        <p:cTn id="52" dur="2000"/>
                                        <p:tgtEl>
                                          <p:spTgt spid="73"/>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heel(1)">
                                      <p:cBhvr>
                                        <p:cTn id="55" dur="20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circle(in)">
                                      <p:cBhvr>
                                        <p:cTn id="60" dur="400"/>
                                        <p:tgtEl>
                                          <p:spTgt spid="99"/>
                                        </p:tgtEl>
                                      </p:cBhvr>
                                    </p:animEffect>
                                  </p:childTnLst>
                                </p:cTn>
                              </p:par>
                              <p:par>
                                <p:cTn id="61" presetID="14" presetClass="entr" presetSubtype="1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randombar(horizontal)">
                                      <p:cBhvr>
                                        <p:cTn id="63" dur="500"/>
                                        <p:tgtEl>
                                          <p:spTgt spid="74"/>
                                        </p:tgtEl>
                                      </p:cBhvr>
                                    </p:animEffect>
                                  </p:childTnLst>
                                </p:cTn>
                              </p:par>
                              <p:par>
                                <p:cTn id="64" presetID="14" presetClass="entr" presetSubtype="10" fill="hold"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randombar(horizontal)">
                                      <p:cBhvr>
                                        <p:cTn id="66" dur="500"/>
                                        <p:tgtEl>
                                          <p:spTgt spid="75"/>
                                        </p:tgtEl>
                                      </p:cBhvr>
                                    </p:animEffect>
                                  </p:childTnLst>
                                </p:cTn>
                              </p:par>
                              <p:par>
                                <p:cTn id="67" presetID="14" presetClass="entr" presetSubtype="1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randombar(horizontal)">
                                      <p:cBhvr>
                                        <p:cTn id="69" dur="500"/>
                                        <p:tgtEl>
                                          <p:spTgt spid="77"/>
                                        </p:tgtEl>
                                      </p:cBhvr>
                                    </p:animEffect>
                                  </p:childTnLst>
                                </p:cTn>
                              </p:par>
                              <p:par>
                                <p:cTn id="70" presetID="14" presetClass="entr" presetSubtype="10" fill="hold"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randombar(horizontal)">
                                      <p:cBhvr>
                                        <p:cTn id="72" dur="500"/>
                                        <p:tgtEl>
                                          <p:spTgt spid="78"/>
                                        </p:tgtEl>
                                      </p:cBhvr>
                                    </p:animEffect>
                                  </p:childTnLst>
                                </p:cTn>
                              </p:par>
                              <p:par>
                                <p:cTn id="73" presetID="14" presetClass="entr" presetSubtype="10"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randombar(horizontal)">
                                      <p:cBhvr>
                                        <p:cTn id="75" dur="500"/>
                                        <p:tgtEl>
                                          <p:spTgt spid="80"/>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randombar(horizontal)">
                                      <p:cBhvr>
                                        <p:cTn id="78" dur="500"/>
                                        <p:tgtEl>
                                          <p:spTgt spid="8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randombar(horizontal)">
                                      <p:cBhvr>
                                        <p:cTn id="81" dur="500"/>
                                        <p:tgtEl>
                                          <p:spTgt spid="84"/>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randombar(horizontal)">
                                      <p:cBhvr>
                                        <p:cTn id="84" dur="500"/>
                                        <p:tgtEl>
                                          <p:spTgt spid="85"/>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randombar(horizontal)">
                                      <p:cBhvr>
                                        <p:cTn id="87" dur="500"/>
                                        <p:tgtEl>
                                          <p:spTgt spid="86"/>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randombar(horizontal)">
                                      <p:cBhvr>
                                        <p:cTn id="90" dur="500"/>
                                        <p:tgtEl>
                                          <p:spTgt spid="8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randombar(horizontal)">
                                      <p:cBhvr>
                                        <p:cTn id="93" dur="500"/>
                                        <p:tgtEl>
                                          <p:spTgt spid="8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randombar(horizontal)">
                                      <p:cBhvr>
                                        <p:cTn id="96" dur="500"/>
                                        <p:tgtEl>
                                          <p:spTgt spid="9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randombar(horizontal)">
                                      <p:cBhvr>
                                        <p:cTn id="99" dur="500"/>
                                        <p:tgtEl>
                                          <p:spTgt spid="91"/>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randombar(horizontal)">
                                      <p:cBhvr>
                                        <p:cTn id="102" dur="500"/>
                                        <p:tgtEl>
                                          <p:spTgt spid="96"/>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randombar(horizontal)">
                                      <p:cBhvr>
                                        <p:cTn id="105" dur="500"/>
                                        <p:tgtEl>
                                          <p:spTgt spid="97"/>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8" grpId="0"/>
      <p:bldP spid="71" grpId="0"/>
      <p:bldP spid="73" grpId="0"/>
      <p:bldP spid="83" grpId="0"/>
      <p:bldP spid="84" grpId="0"/>
      <p:bldP spid="85" grpId="0"/>
      <p:bldP spid="86" grpId="0"/>
      <p:bldP spid="87" grpId="0"/>
      <p:bldP spid="88" grpId="0"/>
      <p:bldP spid="89" grpId="0"/>
      <p:bldP spid="90" grpId="0"/>
      <p:bldP spid="91" grpId="0"/>
      <p:bldP spid="96" grpId="0"/>
      <p:bldP spid="97" grpId="0"/>
      <p:bldP spid="98" grpId="0" animBg="1"/>
      <p:bldP spid="9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Thuật</a:t>
            </a:r>
            <a:r>
              <a:rPr lang="en-US" dirty="0"/>
              <a:t> </a:t>
            </a:r>
            <a:r>
              <a:rPr lang="en-US" dirty="0" err="1"/>
              <a:t>toán</a:t>
            </a:r>
            <a:r>
              <a:rPr lang="en-US" dirty="0"/>
              <a:t> Kruskal</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a:t>Ý </a:t>
            </a:r>
            <a:r>
              <a:rPr lang="en-US" b="1" dirty="0" err="1"/>
              <a:t>tưởng</a:t>
            </a:r>
            <a:r>
              <a:rPr lang="en-US" b="1" dirty="0"/>
              <a:t>:</a:t>
            </a:r>
          </a:p>
          <a:p>
            <a:pPr lvl="1"/>
            <a:r>
              <a:rPr lang="en-US" b="1" dirty="0" err="1"/>
              <a:t>Lần</a:t>
            </a:r>
            <a:r>
              <a:rPr lang="en-US" b="1" dirty="0"/>
              <a:t> </a:t>
            </a:r>
            <a:r>
              <a:rPr lang="en-US" b="1" dirty="0" err="1"/>
              <a:t>lượt</a:t>
            </a:r>
            <a:r>
              <a:rPr lang="en-US" b="1" dirty="0"/>
              <a:t> </a:t>
            </a:r>
            <a:r>
              <a:rPr lang="en-US" b="1" dirty="0" err="1"/>
              <a:t>xét</a:t>
            </a:r>
            <a:r>
              <a:rPr lang="en-US" b="1" dirty="0"/>
              <a:t> </a:t>
            </a:r>
            <a:r>
              <a:rPr lang="en-US" b="1" dirty="0" err="1"/>
              <a:t>các</a:t>
            </a:r>
            <a:r>
              <a:rPr lang="en-US" b="1" dirty="0"/>
              <a:t> </a:t>
            </a:r>
            <a:r>
              <a:rPr lang="en-US" b="1" dirty="0" err="1"/>
              <a:t>cạnh</a:t>
            </a:r>
            <a:r>
              <a:rPr lang="en-US" b="1" dirty="0"/>
              <a:t> </a:t>
            </a:r>
            <a:r>
              <a:rPr lang="en-US" b="1" dirty="0" err="1"/>
              <a:t>theo</a:t>
            </a:r>
            <a:r>
              <a:rPr lang="en-US" b="1" dirty="0"/>
              <a:t> </a:t>
            </a:r>
            <a:r>
              <a:rPr lang="en-US" b="1" dirty="0" err="1"/>
              <a:t>thứ</a:t>
            </a:r>
            <a:r>
              <a:rPr lang="en-US" b="1" dirty="0"/>
              <a:t> </a:t>
            </a:r>
            <a:r>
              <a:rPr lang="en-US" b="1" dirty="0" err="1"/>
              <a:t>tự</a:t>
            </a:r>
            <a:r>
              <a:rPr lang="en-US" b="1" dirty="0"/>
              <a:t> </a:t>
            </a:r>
            <a:r>
              <a:rPr lang="en-US" b="1" dirty="0" err="1"/>
              <a:t>trọng</a:t>
            </a:r>
            <a:r>
              <a:rPr lang="en-US" b="1" dirty="0"/>
              <a:t> </a:t>
            </a:r>
            <a:r>
              <a:rPr lang="en-US" b="1" dirty="0" err="1"/>
              <a:t>số</a:t>
            </a:r>
            <a:r>
              <a:rPr lang="en-US" b="1" dirty="0"/>
              <a:t> </a:t>
            </a:r>
            <a:r>
              <a:rPr lang="en-US" b="1" dirty="0" err="1"/>
              <a:t>tăng</a:t>
            </a:r>
            <a:r>
              <a:rPr lang="en-US" b="1" dirty="0"/>
              <a:t> </a:t>
            </a:r>
            <a:r>
              <a:rPr lang="en-US" b="1" dirty="0" err="1"/>
              <a:t>dần</a:t>
            </a:r>
            <a:r>
              <a:rPr lang="en-US" b="1"/>
              <a:t>.</a:t>
            </a:r>
            <a:endParaRPr lang="en-US" b="1" dirty="0"/>
          </a:p>
          <a:p>
            <a:pPr lvl="1"/>
            <a:r>
              <a:rPr lang="en-US" b="1" dirty="0" err="1"/>
              <a:t>Ứng</a:t>
            </a:r>
            <a:r>
              <a:rPr lang="en-US" b="1" dirty="0"/>
              <a:t> </a:t>
            </a:r>
            <a:r>
              <a:rPr lang="en-US" b="1" dirty="0" err="1"/>
              <a:t>với</a:t>
            </a:r>
            <a:r>
              <a:rPr lang="en-US" b="1" dirty="0"/>
              <a:t> </a:t>
            </a:r>
            <a:r>
              <a:rPr lang="en-US" b="1" dirty="0" err="1"/>
              <a:t>mỗi</a:t>
            </a:r>
            <a:r>
              <a:rPr lang="en-US" b="1" dirty="0"/>
              <a:t> </a:t>
            </a:r>
            <a:r>
              <a:rPr lang="en-US" b="1" dirty="0" err="1"/>
              <a:t>cạnh</a:t>
            </a:r>
            <a:r>
              <a:rPr lang="en-US" b="1" dirty="0"/>
              <a:t> </a:t>
            </a:r>
            <a:r>
              <a:rPr lang="en-US" b="1" dirty="0" err="1"/>
              <a:t>đang</a:t>
            </a:r>
            <a:r>
              <a:rPr lang="en-US" b="1" dirty="0"/>
              <a:t> </a:t>
            </a:r>
            <a:r>
              <a:rPr lang="en-US" b="1" dirty="0" err="1"/>
              <a:t>xét</a:t>
            </a:r>
            <a:r>
              <a:rPr lang="en-US" b="1" dirty="0"/>
              <a:t>, ta </a:t>
            </a:r>
            <a:r>
              <a:rPr lang="en-US" b="1" dirty="0" err="1"/>
              <a:t>thử</a:t>
            </a:r>
            <a:r>
              <a:rPr lang="en-US" b="1" dirty="0"/>
              <a:t> </a:t>
            </a:r>
            <a:r>
              <a:rPr lang="en-US" b="1" dirty="0" err="1"/>
              <a:t>đưa</a:t>
            </a:r>
            <a:r>
              <a:rPr lang="en-US" b="1" dirty="0"/>
              <a:t> </a:t>
            </a:r>
            <a:r>
              <a:rPr lang="en-US" b="1" dirty="0" err="1"/>
              <a:t>nó</a:t>
            </a:r>
            <a:r>
              <a:rPr lang="en-US" b="1" dirty="0"/>
              <a:t> </a:t>
            </a:r>
            <a:r>
              <a:rPr lang="en-US" b="1" dirty="0" err="1"/>
              <a:t>vào</a:t>
            </a:r>
            <a:r>
              <a:rPr lang="en-US" b="1" dirty="0"/>
              <a:t> </a:t>
            </a:r>
            <a:r>
              <a:rPr lang="en-US" b="1" dirty="0" err="1"/>
              <a:t>cây</a:t>
            </a:r>
            <a:r>
              <a:rPr lang="en-US" b="1" dirty="0"/>
              <a:t> </a:t>
            </a:r>
            <a:r>
              <a:rPr lang="en-US" b="1" dirty="0" err="1"/>
              <a:t>khung</a:t>
            </a:r>
            <a:r>
              <a:rPr lang="en-US" b="1" dirty="0"/>
              <a:t> T:</a:t>
            </a:r>
          </a:p>
          <a:p>
            <a:pPr lvl="2"/>
            <a:r>
              <a:rPr lang="en-US" dirty="0" err="1"/>
              <a:t>Nếu</a:t>
            </a:r>
            <a:r>
              <a:rPr lang="en-US" dirty="0"/>
              <a:t> </a:t>
            </a:r>
            <a:r>
              <a:rPr lang="en-US" dirty="0" err="1"/>
              <a:t>không</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chấp</a:t>
            </a:r>
            <a:r>
              <a:rPr lang="en-US" dirty="0"/>
              <a:t> </a:t>
            </a:r>
            <a:r>
              <a:rPr lang="en-US" dirty="0" err="1"/>
              <a:t>nhận</a:t>
            </a:r>
            <a:r>
              <a:rPr lang="en-US" dirty="0"/>
              <a:t> </a:t>
            </a:r>
            <a:r>
              <a:rPr lang="en-US" dirty="0" err="1"/>
              <a:t>cạnh</a:t>
            </a:r>
            <a:r>
              <a:rPr lang="en-US" dirty="0"/>
              <a:t> </a:t>
            </a:r>
            <a:r>
              <a:rPr lang="en-US" dirty="0" err="1"/>
              <a:t>mới</a:t>
            </a:r>
            <a:r>
              <a:rPr lang="en-US" dirty="0"/>
              <a:t> </a:t>
            </a:r>
            <a:r>
              <a:rPr lang="en-US" dirty="0" err="1"/>
              <a:t>này</a:t>
            </a:r>
            <a:r>
              <a:rPr lang="en-US" dirty="0"/>
              <a:t> </a:t>
            </a:r>
            <a:r>
              <a:rPr lang="en-US" dirty="0" err="1"/>
              <a:t>và</a:t>
            </a:r>
            <a:r>
              <a:rPr lang="en-US" dirty="0"/>
              <a:t> </a:t>
            </a:r>
            <a:r>
              <a:rPr lang="en-US" dirty="0" err="1"/>
              <a:t>đưa</a:t>
            </a:r>
            <a:r>
              <a:rPr lang="en-US" dirty="0"/>
              <a:t> </a:t>
            </a:r>
            <a:r>
              <a:rPr lang="en-US" dirty="0" err="1"/>
              <a:t>vào</a:t>
            </a:r>
            <a:r>
              <a:rPr lang="en-US" dirty="0"/>
              <a:t> </a:t>
            </a:r>
            <a:r>
              <a:rPr lang="en-US" dirty="0" err="1"/>
              <a:t>cây</a:t>
            </a:r>
            <a:r>
              <a:rPr lang="en-US" dirty="0"/>
              <a:t>.</a:t>
            </a:r>
          </a:p>
          <a:p>
            <a:pPr lvl="2"/>
            <a:r>
              <a:rPr lang="en-US" dirty="0" err="1"/>
              <a:t>Nếu</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bỏ</a:t>
            </a:r>
            <a:r>
              <a:rPr lang="en-US" dirty="0"/>
              <a:t> qua </a:t>
            </a:r>
            <a:r>
              <a:rPr lang="en-US" dirty="0" err="1"/>
              <a:t>và</a:t>
            </a:r>
            <a:r>
              <a:rPr lang="en-US" dirty="0"/>
              <a:t> </a:t>
            </a:r>
            <a:r>
              <a:rPr lang="en-US" dirty="0" err="1"/>
              <a:t>xét</a:t>
            </a:r>
            <a:r>
              <a:rPr lang="en-US" dirty="0"/>
              <a:t> </a:t>
            </a:r>
            <a:r>
              <a:rPr lang="en-US" dirty="0" err="1"/>
              <a:t>các</a:t>
            </a:r>
            <a:r>
              <a:rPr lang="en-US" dirty="0"/>
              <a:t> </a:t>
            </a:r>
            <a:r>
              <a:rPr lang="en-US" dirty="0" err="1"/>
              <a:t>cạnh</a:t>
            </a:r>
            <a:r>
              <a:rPr lang="en-US" dirty="0"/>
              <a:t> </a:t>
            </a:r>
            <a:r>
              <a:rPr lang="en-US" dirty="0" err="1"/>
              <a:t>kế</a:t>
            </a:r>
            <a:r>
              <a:rPr lang="en-US" dirty="0"/>
              <a:t> </a:t>
            </a:r>
            <a:r>
              <a:rPr lang="en-US" dirty="0" err="1"/>
              <a:t>tiếp</a:t>
            </a:r>
            <a:r>
              <a:rPr lang="en-US" dirty="0"/>
              <a:t>.</a:t>
            </a:r>
          </a:p>
          <a:p>
            <a:pPr marL="742950" lvl="2" indent="-285750"/>
            <a:r>
              <a:rPr lang="en-US" sz="2400" b="1" dirty="0" err="1"/>
              <a:t>Cứ</a:t>
            </a:r>
            <a:r>
              <a:rPr lang="en-US" sz="2400" b="1" dirty="0"/>
              <a:t> </a:t>
            </a:r>
            <a:r>
              <a:rPr lang="en-US" sz="2400" b="1" dirty="0" err="1"/>
              <a:t>tiếp</a:t>
            </a:r>
            <a:r>
              <a:rPr lang="en-US" sz="2400" b="1" dirty="0"/>
              <a:t> </a:t>
            </a:r>
            <a:r>
              <a:rPr lang="en-US" sz="2400" b="1" dirty="0" err="1"/>
              <a:t>tục</a:t>
            </a:r>
            <a:r>
              <a:rPr lang="en-US" sz="2400" b="1" dirty="0"/>
              <a:t> </a:t>
            </a:r>
            <a:r>
              <a:rPr lang="en-US" sz="2400" b="1" dirty="0" err="1"/>
              <a:t>như</a:t>
            </a:r>
            <a:r>
              <a:rPr lang="en-US" sz="2400" b="1" dirty="0"/>
              <a:t> </a:t>
            </a:r>
            <a:r>
              <a:rPr lang="en-US" sz="2400" b="1" dirty="0" err="1"/>
              <a:t>vậy</a:t>
            </a:r>
            <a:r>
              <a:rPr lang="en-US" sz="2400" b="1" dirty="0"/>
              <a:t> </a:t>
            </a:r>
            <a:r>
              <a:rPr lang="en-US" sz="2400" b="1" dirty="0" err="1"/>
              <a:t>đến</a:t>
            </a:r>
            <a:r>
              <a:rPr lang="en-US" sz="2400" b="1" dirty="0"/>
              <a:t> </a:t>
            </a:r>
            <a:r>
              <a:rPr lang="en-US" sz="2400" b="1" dirty="0" err="1"/>
              <a:t>cho</a:t>
            </a:r>
            <a:r>
              <a:rPr lang="en-US" sz="2400" b="1" dirty="0"/>
              <a:t> </a:t>
            </a:r>
            <a:r>
              <a:rPr lang="en-US" sz="2400" b="1" dirty="0" err="1"/>
              <a:t>khi</a:t>
            </a:r>
            <a:r>
              <a:rPr lang="en-US" sz="2400" b="1" dirty="0"/>
              <a:t> </a:t>
            </a:r>
            <a:r>
              <a:rPr lang="en-US" sz="2400" b="1" dirty="0" err="1"/>
              <a:t>tìm</a:t>
            </a:r>
            <a:r>
              <a:rPr lang="en-US" sz="2400" b="1" dirty="0"/>
              <a:t> </a:t>
            </a:r>
            <a:r>
              <a:rPr lang="en-US" sz="2400" b="1" dirty="0" err="1"/>
              <a:t>đủ</a:t>
            </a:r>
            <a:r>
              <a:rPr lang="en-US" sz="2400" b="1" dirty="0"/>
              <a:t> n-1 </a:t>
            </a:r>
            <a:r>
              <a:rPr lang="en-US" sz="2400" b="1" dirty="0" err="1"/>
              <a:t>cạnh</a:t>
            </a:r>
            <a:r>
              <a:rPr lang="en-US" sz="2400" b="1" dirty="0"/>
              <a:t> </a:t>
            </a:r>
            <a:r>
              <a:rPr lang="en-US" sz="2400" b="1" dirty="0" err="1"/>
              <a:t>để</a:t>
            </a:r>
            <a:r>
              <a:rPr lang="en-US" sz="2400" b="1" dirty="0"/>
              <a:t> </a:t>
            </a:r>
            <a:r>
              <a:rPr lang="en-US" sz="2400" b="1" dirty="0" err="1"/>
              <a:t>đưa</a:t>
            </a:r>
            <a:r>
              <a:rPr lang="en-US" sz="2400" b="1" dirty="0"/>
              <a:t> </a:t>
            </a:r>
            <a:r>
              <a:rPr lang="en-US" sz="2400" b="1" dirty="0" err="1"/>
              <a:t>vào</a:t>
            </a:r>
            <a:r>
              <a:rPr lang="en-US" sz="2400" b="1" dirty="0"/>
              <a:t> </a:t>
            </a:r>
            <a:r>
              <a:rPr lang="en-US" sz="2400" b="1" dirty="0" err="1"/>
              <a:t>cây</a:t>
            </a:r>
            <a:r>
              <a:rPr lang="en-US" sz="2400" b="1" dirty="0"/>
              <a:t> T.</a:t>
            </a:r>
          </a:p>
        </p:txBody>
      </p:sp>
    </p:spTree>
    <p:extLst>
      <p:ext uri="{BB962C8B-B14F-4D97-AF65-F5344CB8AC3E}">
        <p14:creationId xmlns:p14="http://schemas.microsoft.com/office/powerpoint/2010/main" val="369177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1: </a:t>
            </a:r>
            <a:r>
              <a:rPr lang="en-US" sz="2000" b="1" dirty="0" err="1"/>
              <a:t>Lần</a:t>
            </a:r>
            <a:r>
              <a:rPr lang="en-US" sz="2000" b="1" dirty="0"/>
              <a:t> </a:t>
            </a:r>
            <a:r>
              <a:rPr lang="en-US" sz="2000" b="1" dirty="0" err="1"/>
              <a:t>lượt</a:t>
            </a:r>
            <a:r>
              <a:rPr lang="en-US" sz="2000" b="1" dirty="0"/>
              <a:t> </a:t>
            </a:r>
            <a:r>
              <a:rPr lang="en-US" sz="2000" b="1" dirty="0" err="1"/>
              <a:t>xét</a:t>
            </a:r>
            <a:r>
              <a:rPr lang="en-US" sz="2000" b="1" dirty="0"/>
              <a:t> </a:t>
            </a:r>
            <a:r>
              <a:rPr lang="en-US" sz="2000" b="1" dirty="0" err="1"/>
              <a:t>các</a:t>
            </a:r>
            <a:r>
              <a:rPr lang="en-US" sz="2000" b="1" dirty="0"/>
              <a:t> </a:t>
            </a:r>
            <a:r>
              <a:rPr lang="en-US" sz="2000" b="1" dirty="0" err="1"/>
              <a:t>cạnh</a:t>
            </a:r>
            <a:r>
              <a:rPr lang="en-US" sz="2000" b="1" dirty="0"/>
              <a:t> </a:t>
            </a:r>
            <a:r>
              <a:rPr lang="en-US" sz="2000" b="1" dirty="0" err="1"/>
              <a:t>theo</a:t>
            </a:r>
            <a:r>
              <a:rPr lang="en-US" sz="2000" b="1" dirty="0"/>
              <a:t> </a:t>
            </a:r>
            <a:r>
              <a:rPr lang="en-US" sz="2000" b="1" dirty="0" err="1"/>
              <a:t>thứ</a:t>
            </a:r>
            <a:r>
              <a:rPr lang="en-US" sz="2000" b="1" dirty="0"/>
              <a:t> </a:t>
            </a:r>
            <a:r>
              <a:rPr lang="en-US" sz="2000" b="1" dirty="0" err="1"/>
              <a:t>tự</a:t>
            </a:r>
            <a:r>
              <a:rPr lang="en-US" sz="2000" b="1" dirty="0"/>
              <a:t> </a:t>
            </a:r>
            <a:r>
              <a:rPr lang="en-US" sz="2000" b="1" dirty="0" err="1"/>
              <a:t>trọng</a:t>
            </a:r>
            <a:r>
              <a:rPr lang="en-US" sz="2000" b="1" dirty="0"/>
              <a:t> </a:t>
            </a:r>
            <a:r>
              <a:rPr lang="en-US" sz="2000" b="1" dirty="0" err="1"/>
              <a:t>số</a:t>
            </a:r>
            <a:r>
              <a:rPr lang="en-US" sz="2000" b="1" dirty="0"/>
              <a:t> </a:t>
            </a:r>
            <a:r>
              <a:rPr lang="en-US" sz="2000" b="1" dirty="0" err="1"/>
              <a:t>tăng</a:t>
            </a:r>
            <a:r>
              <a:rPr lang="en-US" sz="2000" b="1" dirty="0"/>
              <a:t> </a:t>
            </a:r>
            <a:r>
              <a:rPr lang="en-US" sz="2000" b="1" dirty="0" err="1"/>
              <a:t>dần</a:t>
            </a:r>
            <a:endParaRPr lang="en-US" sz="2000" b="1" dirty="0"/>
          </a:p>
          <a:p>
            <a:pPr marL="0" indent="0">
              <a:buNone/>
            </a:pPr>
            <a:r>
              <a:rPr lang="en-US" sz="2400" b="1" dirty="0"/>
              <a:t> </a:t>
            </a:r>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6747537" y="321509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7418097" y="321509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6747537" y="422474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7850532" y="324369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362133" y="324369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7850532" y="3229394"/>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8736357" y="322939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8736357" y="370086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7418097" y="407234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6448902" y="3953247"/>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7632089" y="2880324"/>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168792" y="2865675"/>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9994636" y="3364170"/>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8736357" y="4089485"/>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8420129" y="2892328"/>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6941589" y="3340263"/>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199230" y="3958021"/>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6637140" y="4534579"/>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015890" y="3594542"/>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7954068" y="4486753"/>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203478" y="3548836"/>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8697111" y="3380533"/>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9582936" y="3202064"/>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252930" y="5017910"/>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ũi tên: Trái 35">
            <a:extLst>
              <a:ext uri="{FF2B5EF4-FFF2-40B4-BE49-F238E27FC236}">
                <a16:creationId xmlns:a16="http://schemas.microsoft.com/office/drawing/2014/main" id="{5DF2F46F-0B78-4A34-9F53-3E64DC7E1889}"/>
              </a:ext>
            </a:extLst>
          </p:cNvPr>
          <p:cNvSpPr/>
          <p:nvPr/>
        </p:nvSpPr>
        <p:spPr>
          <a:xfrm>
            <a:off x="4007137" y="531889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Mũi tên: Trái 36">
            <a:extLst>
              <a:ext uri="{FF2B5EF4-FFF2-40B4-BE49-F238E27FC236}">
                <a16:creationId xmlns:a16="http://schemas.microsoft.com/office/drawing/2014/main" id="{86BB5B27-3133-42DB-A66B-E4C38297699D}"/>
              </a:ext>
            </a:extLst>
          </p:cNvPr>
          <p:cNvSpPr/>
          <p:nvPr/>
        </p:nvSpPr>
        <p:spPr>
          <a:xfrm>
            <a:off x="4007137" y="568822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Mũi tên: Trái 37">
            <a:extLst>
              <a:ext uri="{FF2B5EF4-FFF2-40B4-BE49-F238E27FC236}">
                <a16:creationId xmlns:a16="http://schemas.microsoft.com/office/drawing/2014/main" id="{1BB855BE-26EF-400F-8BB8-612B06B48BFF}"/>
              </a:ext>
            </a:extLst>
          </p:cNvPr>
          <p:cNvSpPr/>
          <p:nvPr/>
        </p:nvSpPr>
        <p:spPr>
          <a:xfrm>
            <a:off x="4007137" y="605712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1334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500" fill="hold"/>
                                        <p:tgtEl>
                                          <p:spTgt spid="9"/>
                                        </p:tgtEl>
                                        <p:attrNameLst>
                                          <p:attrName>r</p:attrName>
                                        </p:attrNameLst>
                                      </p:cBhvr>
                                    </p:animRot>
                                  </p:childTnLst>
                                </p:cTn>
                              </p:par>
                              <p:par>
                                <p:cTn id="9" presetID="8" presetClass="emph" presetSubtype="0" fill="hold" grpId="0" nodeType="withEffect">
                                  <p:stCondLst>
                                    <p:cond delay="0"/>
                                  </p:stCondLst>
                                  <p:childTnLst>
                                    <p:animRot by="21600000">
                                      <p:cBhvr>
                                        <p:cTn id="10" dur="5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500" fill="hold"/>
                                        <p:tgtEl>
                                          <p:spTgt spid="17"/>
                                        </p:tgtEl>
                                        <p:attrNameLst>
                                          <p:attrName>r</p:attrName>
                                        </p:attrNameLst>
                                      </p:cBhvr>
                                    </p:animRot>
                                  </p:childTnLst>
                                </p:cTn>
                              </p:par>
                              <p:par>
                                <p:cTn id="13" presetID="8" presetClass="emph" presetSubtype="0" fill="hold" grpId="0" nodeType="withEffect">
                                  <p:stCondLst>
                                    <p:cond delay="0"/>
                                  </p:stCondLst>
                                  <p:childTnLst>
                                    <p:animRot by="21600000">
                                      <p:cBhvr>
                                        <p:cTn id="14" dur="500" fill="hold"/>
                                        <p:tgtEl>
                                          <p:spTgt spid="1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par>
                                <p:cTn id="23" presetID="8" presetClass="emph" presetSubtype="0" fill="hold" nodeType="withEffect">
                                  <p:stCondLst>
                                    <p:cond delay="0"/>
                                  </p:stCondLst>
                                  <p:childTnLst>
                                    <p:animRot by="21600000">
                                      <p:cBhvr>
                                        <p:cTn id="24" dur="500" fill="hold"/>
                                        <p:tgtEl>
                                          <p:spTgt spid="6"/>
                                        </p:tgtEl>
                                        <p:attrNameLst>
                                          <p:attrName>r</p:attrName>
                                        </p:attrNameLst>
                                      </p:cBhvr>
                                    </p:animRot>
                                  </p:childTnLst>
                                </p:cTn>
                              </p:par>
                              <p:par>
                                <p:cTn id="25" presetID="8" presetClass="emph" presetSubtype="0" fill="hold" grpId="0" nodeType="withEffect">
                                  <p:stCondLst>
                                    <p:cond delay="0"/>
                                  </p:stCondLst>
                                  <p:childTnLst>
                                    <p:animRot by="21600000">
                                      <p:cBhvr>
                                        <p:cTn id="26" dur="500" fill="hold"/>
                                        <p:tgtEl>
                                          <p:spTgt spid="13"/>
                                        </p:tgtEl>
                                        <p:attrNameLst>
                                          <p:attrName>r</p:attrName>
                                        </p:attrNameLst>
                                      </p:cBhvr>
                                    </p:animRot>
                                  </p:childTnLst>
                                </p:cTn>
                              </p:par>
                              <p:par>
                                <p:cTn id="27" presetID="8" presetClass="emph" presetSubtype="0" fill="hold" grpId="0" nodeType="withEffect">
                                  <p:stCondLst>
                                    <p:cond delay="0"/>
                                  </p:stCondLst>
                                  <p:childTnLst>
                                    <p:animRot by="21600000">
                                      <p:cBhvr>
                                        <p:cTn id="28" dur="500" fill="hold"/>
                                        <p:tgtEl>
                                          <p:spTgt spid="28"/>
                                        </p:tgtEl>
                                        <p:attrNameLst>
                                          <p:attrName>r</p:attrName>
                                        </p:attrNameLst>
                                      </p:cBhvr>
                                    </p:animRot>
                                  </p:childTnLst>
                                </p:cTn>
                              </p:par>
                              <p:par>
                                <p:cTn id="29" presetID="8" presetClass="emph" presetSubtype="0" fill="hold" grpId="0" nodeType="withEffect">
                                  <p:stCondLst>
                                    <p:cond delay="0"/>
                                  </p:stCondLst>
                                  <p:childTnLst>
                                    <p:animRot by="21600000">
                                      <p:cBhvr>
                                        <p:cTn id="30" dur="500" fill="hold"/>
                                        <p:tgtEl>
                                          <p:spTgt spid="21"/>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
                                        </p:tgtEl>
                                        <p:attrNameLst>
                                          <p:attrName>style.visibility</p:attrName>
                                        </p:attrNameLst>
                                      </p:cBhvr>
                                      <p:to>
                                        <p:strVal val="visible"/>
                                      </p:to>
                                    </p:set>
                                  </p:childTnLst>
                                </p:cTn>
                              </p:par>
                              <p:par>
                                <p:cTn id="39" presetID="8" presetClass="emph" presetSubtype="0" fill="hold" grpId="1" nodeType="withEffect">
                                  <p:stCondLst>
                                    <p:cond delay="0"/>
                                  </p:stCondLst>
                                  <p:childTnLst>
                                    <p:animRot by="21600000">
                                      <p:cBhvr>
                                        <p:cTn id="40" dur="500" fill="hold"/>
                                        <p:tgtEl>
                                          <p:spTgt spid="17"/>
                                        </p:tgtEl>
                                        <p:attrNameLst>
                                          <p:attrName>r</p:attrName>
                                        </p:attrNameLst>
                                      </p:cBhvr>
                                    </p:animRot>
                                  </p:childTnLst>
                                </p:cTn>
                              </p:par>
                              <p:par>
                                <p:cTn id="41" presetID="8" presetClass="emph" presetSubtype="0" fill="hold" grpId="1" nodeType="withEffect">
                                  <p:stCondLst>
                                    <p:cond delay="0"/>
                                  </p:stCondLst>
                                  <p:childTnLst>
                                    <p:animRot by="21600000">
                                      <p:cBhvr>
                                        <p:cTn id="42" dur="500" fill="hold"/>
                                        <p:tgtEl>
                                          <p:spTgt spid="28"/>
                                        </p:tgtEl>
                                        <p:attrNameLst>
                                          <p:attrName>r</p:attrName>
                                        </p:attrNameLst>
                                      </p:cBhvr>
                                    </p:animRot>
                                  </p:childTnLst>
                                </p:cTn>
                              </p:par>
                              <p:par>
                                <p:cTn id="43" presetID="8" presetClass="emph" presetSubtype="0" fill="hold" grpId="0" nodeType="withEffect">
                                  <p:stCondLst>
                                    <p:cond delay="0"/>
                                  </p:stCondLst>
                                  <p:childTnLst>
                                    <p:animRot by="21600000">
                                      <p:cBhvr>
                                        <p:cTn id="44" dur="500" fill="hold"/>
                                        <p:tgtEl>
                                          <p:spTgt spid="23"/>
                                        </p:tgtEl>
                                        <p:attrNameLst>
                                          <p:attrName>r</p:attrName>
                                        </p:attrNameLst>
                                      </p:cBhvr>
                                    </p:animRot>
                                  </p:childTnLst>
                                </p:cTn>
                              </p:par>
                              <p:par>
                                <p:cTn id="45" presetID="8" presetClass="emph" presetSubtype="0" fill="hold" nodeType="withEffect">
                                  <p:stCondLst>
                                    <p:cond delay="0"/>
                                  </p:stCondLst>
                                  <p:childTnLst>
                                    <p:animRot by="21600000">
                                      <p:cBhvr>
                                        <p:cTn id="46" dur="500" fill="hold"/>
                                        <p:tgtEl>
                                          <p:spTgt spid="12"/>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par>
                                <p:cTn id="55" presetID="8" presetClass="emph" presetSubtype="0" fill="hold" grpId="2" nodeType="withEffect">
                                  <p:stCondLst>
                                    <p:cond delay="0"/>
                                  </p:stCondLst>
                                  <p:childTnLst>
                                    <p:animRot by="21600000">
                                      <p:cBhvr>
                                        <p:cTn id="56" dur="500" fill="hold"/>
                                        <p:tgtEl>
                                          <p:spTgt spid="17"/>
                                        </p:tgtEl>
                                        <p:attrNameLst>
                                          <p:attrName>r</p:attrName>
                                        </p:attrNameLst>
                                      </p:cBhvr>
                                    </p:animRot>
                                  </p:childTnLst>
                                </p:cTn>
                              </p:par>
                              <p:par>
                                <p:cTn id="57" presetID="8" presetClass="emph" presetSubtype="0" fill="hold" grpId="0" nodeType="withEffect">
                                  <p:stCondLst>
                                    <p:cond delay="0"/>
                                  </p:stCondLst>
                                  <p:childTnLst>
                                    <p:animRot by="21600000">
                                      <p:cBhvr>
                                        <p:cTn id="58" dur="500" fill="hold"/>
                                        <p:tgtEl>
                                          <p:spTgt spid="24"/>
                                        </p:tgtEl>
                                        <p:attrNameLst>
                                          <p:attrName>r</p:attrName>
                                        </p:attrNameLst>
                                      </p:cBhvr>
                                    </p:animRot>
                                  </p:childTnLst>
                                </p:cTn>
                              </p:par>
                              <p:par>
                                <p:cTn id="59" presetID="8" presetClass="emph" presetSubtype="0" fill="hold" nodeType="withEffect">
                                  <p:stCondLst>
                                    <p:cond delay="0"/>
                                  </p:stCondLst>
                                  <p:childTnLst>
                                    <p:animRot by="21600000">
                                      <p:cBhvr>
                                        <p:cTn id="60" dur="500" fill="hold"/>
                                        <p:tgtEl>
                                          <p:spTgt spid="11"/>
                                        </p:tgtEl>
                                        <p:attrNameLst>
                                          <p:attrName>r</p:attrName>
                                        </p:attrNameLst>
                                      </p:cBhvr>
                                    </p:animRot>
                                  </p:childTnLst>
                                </p:cTn>
                              </p:par>
                              <p:par>
                                <p:cTn id="61" presetID="8" presetClass="emph" presetSubtype="0" fill="hold" grpId="0" nodeType="withEffect">
                                  <p:stCondLst>
                                    <p:cond delay="0"/>
                                  </p:stCondLst>
                                  <p:childTnLst>
                                    <p:animRot by="21600000">
                                      <p:cBhvr>
                                        <p:cTn id="62" dur="500" fill="hold"/>
                                        <p:tgtEl>
                                          <p:spTgt spid="16"/>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499"/>
                                          </p:stCondLst>
                                        </p:cTn>
                                        <p:tgtEl>
                                          <p:spTgt spid="3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4"/>
                                        </p:tgtEl>
                                        <p:attrNameLst>
                                          <p:attrName>style.visibility</p:attrName>
                                        </p:attrNameLst>
                                      </p:cBhvr>
                                      <p:to>
                                        <p:strVal val="visible"/>
                                      </p:to>
                                    </p:set>
                                  </p:childTnLst>
                                </p:cTn>
                              </p:par>
                              <p:par>
                                <p:cTn id="71" presetID="8" presetClass="emph" presetSubtype="0" fill="hold" grpId="1" nodeType="withEffect">
                                  <p:stCondLst>
                                    <p:cond delay="0"/>
                                  </p:stCondLst>
                                  <p:childTnLst>
                                    <p:animRot by="21600000">
                                      <p:cBhvr>
                                        <p:cTn id="72" dur="500" fill="hold"/>
                                        <p:tgtEl>
                                          <p:spTgt spid="14"/>
                                        </p:tgtEl>
                                        <p:attrNameLst>
                                          <p:attrName>r</p:attrName>
                                        </p:attrNameLst>
                                      </p:cBhvr>
                                    </p:animRot>
                                  </p:childTnLst>
                                </p:cTn>
                              </p:par>
                              <p:par>
                                <p:cTn id="73" presetID="8" presetClass="emph" presetSubtype="0" fill="hold" grpId="2" nodeType="withEffect">
                                  <p:stCondLst>
                                    <p:cond delay="0"/>
                                  </p:stCondLst>
                                  <p:childTnLst>
                                    <p:animRot by="21600000">
                                      <p:cBhvr>
                                        <p:cTn id="74" dur="500" fill="hold"/>
                                        <p:tgtEl>
                                          <p:spTgt spid="28"/>
                                        </p:tgtEl>
                                        <p:attrNameLst>
                                          <p:attrName>r</p:attrName>
                                        </p:attrNameLst>
                                      </p:cBhvr>
                                    </p:animRot>
                                  </p:childTnLst>
                                </p:cTn>
                              </p:par>
                              <p:par>
                                <p:cTn id="75" presetID="8" presetClass="emph" presetSubtype="0" fill="hold" grpId="0" nodeType="withEffect">
                                  <p:stCondLst>
                                    <p:cond delay="0"/>
                                  </p:stCondLst>
                                  <p:childTnLst>
                                    <p:animRot by="21600000">
                                      <p:cBhvr>
                                        <p:cTn id="76" dur="500" fill="hold"/>
                                        <p:tgtEl>
                                          <p:spTgt spid="20"/>
                                        </p:tgtEl>
                                        <p:attrNameLst>
                                          <p:attrName>r</p:attrName>
                                        </p:attrNameLst>
                                      </p:cBhvr>
                                    </p:animRot>
                                  </p:childTnLst>
                                </p:cTn>
                              </p:par>
                              <p:par>
                                <p:cTn id="77" presetID="8" presetClass="emph" presetSubtype="0" fill="hold" nodeType="withEffect">
                                  <p:stCondLst>
                                    <p:cond delay="0"/>
                                  </p:stCondLst>
                                  <p:childTnLst>
                                    <p:animRot by="21600000">
                                      <p:cBhvr>
                                        <p:cTn id="78" dur="500" fill="hold"/>
                                        <p:tgtEl>
                                          <p:spTgt spid="5"/>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
                                        </p:tgtEl>
                                        <p:attrNameLst>
                                          <p:attrName>style.visibility</p:attrName>
                                        </p:attrNameLst>
                                      </p:cBhvr>
                                      <p:to>
                                        <p:strVal val="visible"/>
                                      </p:to>
                                    </p:set>
                                  </p:childTnLst>
                                </p:cTn>
                              </p:par>
                              <p:par>
                                <p:cTn id="87" presetID="8" presetClass="emph" presetSubtype="0" fill="hold" grpId="1" nodeType="withEffect">
                                  <p:stCondLst>
                                    <p:cond delay="0"/>
                                  </p:stCondLst>
                                  <p:childTnLst>
                                    <p:animRot by="21600000">
                                      <p:cBhvr>
                                        <p:cTn id="88" dur="500" fill="hold"/>
                                        <p:tgtEl>
                                          <p:spTgt spid="16"/>
                                        </p:tgtEl>
                                        <p:attrNameLst>
                                          <p:attrName>r</p:attrName>
                                        </p:attrNameLst>
                                      </p:cBhvr>
                                    </p:animRot>
                                  </p:childTnLst>
                                </p:cTn>
                              </p:par>
                              <p:par>
                                <p:cTn id="89" presetID="8" presetClass="emph" presetSubtype="0" fill="hold" grpId="0" nodeType="withEffect">
                                  <p:stCondLst>
                                    <p:cond delay="0"/>
                                  </p:stCondLst>
                                  <p:childTnLst>
                                    <p:animRot by="21600000">
                                      <p:cBhvr>
                                        <p:cTn id="90" dur="500" fill="hold"/>
                                        <p:tgtEl>
                                          <p:spTgt spid="26"/>
                                        </p:tgtEl>
                                        <p:attrNameLst>
                                          <p:attrName>r</p:attrName>
                                        </p:attrNameLst>
                                      </p:cBhvr>
                                    </p:animRot>
                                  </p:childTnLst>
                                </p:cTn>
                              </p:par>
                              <p:par>
                                <p:cTn id="91" presetID="8" presetClass="emph" presetSubtype="0" fill="hold" nodeType="withEffect">
                                  <p:stCondLst>
                                    <p:cond delay="0"/>
                                  </p:stCondLst>
                                  <p:childTnLst>
                                    <p:animRot by="21600000">
                                      <p:cBhvr>
                                        <p:cTn id="92" dur="500" fill="hold"/>
                                        <p:tgtEl>
                                          <p:spTgt spid="8"/>
                                        </p:tgtEl>
                                        <p:attrNameLst>
                                          <p:attrName>r</p:attrName>
                                        </p:attrNameLst>
                                      </p:cBhvr>
                                    </p:animRot>
                                  </p:childTnLst>
                                </p:cTn>
                              </p:par>
                              <p:par>
                                <p:cTn id="93" presetID="8" presetClass="emph" presetSubtype="0" fill="hold" grpId="0" nodeType="withEffect">
                                  <p:stCondLst>
                                    <p:cond delay="0"/>
                                  </p:stCondLst>
                                  <p:childTnLst>
                                    <p:animRot by="21600000">
                                      <p:cBhvr>
                                        <p:cTn id="94" dur="500" fill="hold"/>
                                        <p:tgtEl>
                                          <p:spTgt spid="15"/>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499"/>
                                          </p:stCondLst>
                                        </p:cTn>
                                        <p:tgtEl>
                                          <p:spTgt spid="3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6"/>
                                        </p:tgtEl>
                                        <p:attrNameLst>
                                          <p:attrName>style.visibility</p:attrName>
                                        </p:attrNameLst>
                                      </p:cBhvr>
                                      <p:to>
                                        <p:strVal val="visible"/>
                                      </p:to>
                                    </p:set>
                                  </p:childTnLst>
                                </p:cTn>
                              </p:par>
                              <p:par>
                                <p:cTn id="103" presetID="8" presetClass="emph" presetSubtype="0" fill="hold" grpId="2" nodeType="withEffect">
                                  <p:stCondLst>
                                    <p:cond delay="0"/>
                                  </p:stCondLst>
                                  <p:childTnLst>
                                    <p:animRot by="21600000">
                                      <p:cBhvr>
                                        <p:cTn id="104" dur="500" fill="hold"/>
                                        <p:tgtEl>
                                          <p:spTgt spid="14"/>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13"/>
                                        </p:tgtEl>
                                        <p:attrNameLst>
                                          <p:attrName>r</p:attrName>
                                        </p:attrNameLst>
                                      </p:cBhvr>
                                    </p:animRot>
                                  </p:childTnLst>
                                </p:cTn>
                              </p:par>
                              <p:par>
                                <p:cTn id="107" presetID="8" presetClass="emph" presetSubtype="0" fill="hold" grpId="0" nodeType="withEffect">
                                  <p:stCondLst>
                                    <p:cond delay="0"/>
                                  </p:stCondLst>
                                  <p:childTnLst>
                                    <p:animRot by="21600000">
                                      <p:cBhvr>
                                        <p:cTn id="108" dur="500" fill="hold"/>
                                        <p:tgtEl>
                                          <p:spTgt spid="19"/>
                                        </p:tgtEl>
                                        <p:attrNameLst>
                                          <p:attrName>r</p:attrName>
                                        </p:attrNameLst>
                                      </p:cBhvr>
                                    </p:animRot>
                                  </p:childTnLst>
                                </p:cTn>
                              </p:par>
                              <p:par>
                                <p:cTn id="109" presetID="8" presetClass="emph" presetSubtype="0" fill="hold" nodeType="withEffect">
                                  <p:stCondLst>
                                    <p:cond delay="0"/>
                                  </p:stCondLst>
                                  <p:childTnLst>
                                    <p:animRot by="21600000">
                                      <p:cBhvr>
                                        <p:cTn id="110" dur="500" fill="hold"/>
                                        <p:tgtEl>
                                          <p:spTgt spid="4"/>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499"/>
                                          </p:stCondLst>
                                        </p:cTn>
                                        <p:tgtEl>
                                          <p:spTgt spid="3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7"/>
                                        </p:tgtEl>
                                        <p:attrNameLst>
                                          <p:attrName>style.visibility</p:attrName>
                                        </p:attrNameLst>
                                      </p:cBhvr>
                                      <p:to>
                                        <p:strVal val="visible"/>
                                      </p:to>
                                    </p:set>
                                  </p:childTnLst>
                                </p:cTn>
                              </p:par>
                              <p:par>
                                <p:cTn id="119" presetID="8" presetClass="emph" presetSubtype="0" fill="hold" grpId="3" nodeType="withEffect">
                                  <p:stCondLst>
                                    <p:cond delay="0"/>
                                  </p:stCondLst>
                                  <p:childTnLst>
                                    <p:animRot by="21600000">
                                      <p:cBhvr>
                                        <p:cTn id="120" dur="500" fill="hold"/>
                                        <p:tgtEl>
                                          <p:spTgt spid="17"/>
                                        </p:tgtEl>
                                        <p:attrNameLst>
                                          <p:attrName>r</p:attrName>
                                        </p:attrNameLst>
                                      </p:cBhvr>
                                    </p:animRot>
                                  </p:childTnLst>
                                </p:cTn>
                              </p:par>
                              <p:par>
                                <p:cTn id="121" presetID="8" presetClass="emph" presetSubtype="0" fill="hold" grpId="1" nodeType="withEffect">
                                  <p:stCondLst>
                                    <p:cond delay="0"/>
                                  </p:stCondLst>
                                  <p:childTnLst>
                                    <p:animRot by="21600000">
                                      <p:cBhvr>
                                        <p:cTn id="122" dur="500" fill="hold"/>
                                        <p:tgtEl>
                                          <p:spTgt spid="15"/>
                                        </p:tgtEl>
                                        <p:attrNameLst>
                                          <p:attrName>r</p:attrName>
                                        </p:attrNameLst>
                                      </p:cBhvr>
                                    </p:animRot>
                                  </p:childTnLst>
                                </p:cTn>
                              </p:par>
                              <p:par>
                                <p:cTn id="123" presetID="8" presetClass="emph" presetSubtype="0" fill="hold" grpId="0" nodeType="withEffect">
                                  <p:stCondLst>
                                    <p:cond delay="0"/>
                                  </p:stCondLst>
                                  <p:childTnLst>
                                    <p:animRot by="21600000">
                                      <p:cBhvr>
                                        <p:cTn id="124" dur="500" fill="hold"/>
                                        <p:tgtEl>
                                          <p:spTgt spid="25"/>
                                        </p:tgtEl>
                                        <p:attrNameLst>
                                          <p:attrName>r</p:attrName>
                                        </p:attrNameLst>
                                      </p:cBhvr>
                                    </p:animRot>
                                  </p:childTnLst>
                                </p:cTn>
                              </p:par>
                              <p:par>
                                <p:cTn id="125" presetID="8" presetClass="emph" presetSubtype="0" fill="hold" nodeType="withEffect">
                                  <p:stCondLst>
                                    <p:cond delay="0"/>
                                  </p:stCondLst>
                                  <p:childTnLst>
                                    <p:animRot by="21600000">
                                      <p:cBhvr>
                                        <p:cTn id="126" dur="500" fill="hold"/>
                                        <p:tgtEl>
                                          <p:spTgt spid="10"/>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499"/>
                                          </p:stCondLst>
                                        </p:cTn>
                                        <p:tgtEl>
                                          <p:spTgt spid="3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8"/>
                                        </p:tgtEl>
                                        <p:attrNameLst>
                                          <p:attrName>style.visibility</p:attrName>
                                        </p:attrNameLst>
                                      </p:cBhvr>
                                      <p:to>
                                        <p:strVal val="visible"/>
                                      </p:to>
                                    </p:set>
                                  </p:childTnLst>
                                </p:cTn>
                              </p:par>
                              <p:par>
                                <p:cTn id="135" presetID="8" presetClass="emph" presetSubtype="0" fill="hold" grpId="3" nodeType="withEffect">
                                  <p:stCondLst>
                                    <p:cond delay="0"/>
                                  </p:stCondLst>
                                  <p:childTnLst>
                                    <p:animRot by="21600000">
                                      <p:cBhvr>
                                        <p:cTn id="136" dur="500" fill="hold"/>
                                        <p:tgtEl>
                                          <p:spTgt spid="14"/>
                                        </p:tgtEl>
                                        <p:attrNameLst>
                                          <p:attrName>r</p:attrName>
                                        </p:attrNameLst>
                                      </p:cBhvr>
                                    </p:animRot>
                                  </p:childTnLst>
                                </p:cTn>
                              </p:par>
                              <p:par>
                                <p:cTn id="137" presetID="8" presetClass="emph" presetSubtype="0" fill="hold" grpId="2" nodeType="withEffect">
                                  <p:stCondLst>
                                    <p:cond delay="0"/>
                                  </p:stCondLst>
                                  <p:childTnLst>
                                    <p:animRot by="21600000">
                                      <p:cBhvr>
                                        <p:cTn id="138" dur="500" fill="hold"/>
                                        <p:tgtEl>
                                          <p:spTgt spid="15"/>
                                        </p:tgtEl>
                                        <p:attrNameLst>
                                          <p:attrName>r</p:attrName>
                                        </p:attrNameLst>
                                      </p:cBhvr>
                                    </p:animRot>
                                  </p:childTnLst>
                                </p:cTn>
                              </p:par>
                              <p:par>
                                <p:cTn id="139" presetID="8" presetClass="emph" presetSubtype="0" fill="hold" grpId="0" nodeType="withEffect">
                                  <p:stCondLst>
                                    <p:cond delay="0"/>
                                  </p:stCondLst>
                                  <p:childTnLst>
                                    <p:animRot by="21600000">
                                      <p:cBhvr>
                                        <p:cTn id="140" dur="500" fill="hold"/>
                                        <p:tgtEl>
                                          <p:spTgt spid="18"/>
                                        </p:tgtEl>
                                        <p:attrNameLst>
                                          <p:attrName>r</p:attrName>
                                        </p:attrNameLst>
                                      </p:cBhvr>
                                    </p:animRot>
                                  </p:childTnLst>
                                </p:cTn>
                              </p:par>
                              <p:par>
                                <p:cTn id="141" presetID="8" presetClass="emph" presetSubtype="0" fill="hold" nodeType="withEffect">
                                  <p:stCondLst>
                                    <p:cond delay="0"/>
                                  </p:stCondLst>
                                  <p:childTnLst>
                                    <p:animRot by="21600000">
                                      <p:cBhvr>
                                        <p:cTn id="142" dur="500" fill="hold"/>
                                        <p:tgtEl>
                                          <p:spTgt spid="7"/>
                                        </p:tgtEl>
                                        <p:attrNameLst>
                                          <p:attrName>r</p:attrName>
                                        </p:attrNameLst>
                                      </p:cBhvr>
                                    </p:animRo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4" grpId="2"/>
      <p:bldP spid="14" grpId="3"/>
      <p:bldP spid="15" grpId="0"/>
      <p:bldP spid="15" grpId="1"/>
      <p:bldP spid="15" grpId="2"/>
      <p:bldP spid="16" grpId="0"/>
      <p:bldP spid="16" grpId="1"/>
      <p:bldP spid="17" grpId="0"/>
      <p:bldP spid="17" grpId="1"/>
      <p:bldP spid="17" grpId="2"/>
      <p:bldP spid="17" grpId="3"/>
      <p:bldP spid="18" grpId="0"/>
      <p:bldP spid="19" grpId="0"/>
      <p:bldP spid="20" grpId="0"/>
      <p:bldP spid="21" grpId="0"/>
      <p:bldP spid="22" grpId="0"/>
      <p:bldP spid="23" grpId="0"/>
      <p:bldP spid="24" grpId="0"/>
      <p:bldP spid="25" grpId="0"/>
      <p:bldP spid="26" grpId="0"/>
      <p:bldP spid="28" grpId="0"/>
      <p:bldP spid="28" grpId="1"/>
      <p:bldP spid="28" grpId="2"/>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2: </a:t>
            </a:r>
            <a:r>
              <a:rPr lang="en-US" sz="2000" b="1" dirty="0" err="1"/>
              <a:t>Ứng</a:t>
            </a:r>
            <a:r>
              <a:rPr lang="en-US" sz="2000" b="1" dirty="0"/>
              <a:t> </a:t>
            </a:r>
            <a:r>
              <a:rPr lang="en-US" sz="2000" b="1" dirty="0" err="1"/>
              <a:t>với</a:t>
            </a:r>
            <a:r>
              <a:rPr lang="en-US" sz="2000" b="1" dirty="0"/>
              <a:t> </a:t>
            </a:r>
            <a:r>
              <a:rPr lang="en-US" sz="2000" b="1" dirty="0" err="1"/>
              <a:t>mỗi</a:t>
            </a:r>
            <a:r>
              <a:rPr lang="en-US" sz="2000" b="1" dirty="0"/>
              <a:t> </a:t>
            </a:r>
            <a:r>
              <a:rPr lang="en-US" sz="2000" b="1" dirty="0" err="1"/>
              <a:t>cạnh</a:t>
            </a:r>
            <a:r>
              <a:rPr lang="en-US" sz="2000" b="1" dirty="0"/>
              <a:t> </a:t>
            </a:r>
            <a:r>
              <a:rPr lang="en-US" sz="2000" b="1" dirty="0" err="1"/>
              <a:t>đang</a:t>
            </a:r>
            <a:r>
              <a:rPr lang="en-US" sz="2000" b="1" dirty="0"/>
              <a:t> </a:t>
            </a:r>
            <a:r>
              <a:rPr lang="en-US" sz="2000" b="1" dirty="0" err="1"/>
              <a:t>xét</a:t>
            </a:r>
            <a:r>
              <a:rPr lang="en-US" sz="2000" b="1" dirty="0"/>
              <a:t>, ta </a:t>
            </a:r>
            <a:r>
              <a:rPr lang="en-US" sz="2000" b="1" dirty="0" err="1"/>
              <a:t>đưa</a:t>
            </a:r>
            <a:r>
              <a:rPr lang="en-US" sz="2000" b="1" dirty="0"/>
              <a:t> </a:t>
            </a:r>
            <a:r>
              <a:rPr lang="en-US" sz="2000" b="1" dirty="0" err="1"/>
              <a:t>vào</a:t>
            </a:r>
            <a:r>
              <a:rPr lang="en-US" sz="2000" b="1" dirty="0"/>
              <a:t> </a:t>
            </a:r>
            <a:r>
              <a:rPr lang="en-US" sz="2000" b="1" dirty="0" err="1"/>
              <a:t>cây</a:t>
            </a:r>
            <a:r>
              <a:rPr lang="en-US" sz="2000" b="1" dirty="0"/>
              <a:t>?</a:t>
            </a:r>
            <a:endParaRPr lang="en-US" sz="2400" b="1" dirty="0"/>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8479182" y="2293103"/>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881580" y="4081619"/>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Đường nối Thẳng 39">
            <a:extLst>
              <a:ext uri="{FF2B5EF4-FFF2-40B4-BE49-F238E27FC236}">
                <a16:creationId xmlns:a16="http://schemas.microsoft.com/office/drawing/2014/main" id="{5278BD18-A588-4FB6-9657-9C9D3FBF4753}"/>
              </a:ext>
            </a:extLst>
          </p:cNvPr>
          <p:cNvCxnSpPr>
            <a:cxnSpLocks/>
          </p:cNvCxnSpPr>
          <p:nvPr/>
        </p:nvCxnSpPr>
        <p:spPr>
          <a:xfrm flipH="1" flipV="1">
            <a:off x="8963990" y="4537698"/>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1" name="Hộp Văn bản 40">
            <a:extLst>
              <a:ext uri="{FF2B5EF4-FFF2-40B4-BE49-F238E27FC236}">
                <a16:creationId xmlns:a16="http://schemas.microsoft.com/office/drawing/2014/main" id="{5B535CDF-AFA9-4077-98EA-3660C15D1912}"/>
              </a:ext>
            </a:extLst>
          </p:cNvPr>
          <p:cNvSpPr txBox="1"/>
          <p:nvPr/>
        </p:nvSpPr>
        <p:spPr>
          <a:xfrm>
            <a:off x="8745547" y="4188628"/>
            <a:ext cx="308098" cy="369332"/>
          </a:xfrm>
          <a:prstGeom prst="rect">
            <a:avLst/>
          </a:prstGeom>
          <a:noFill/>
        </p:spPr>
        <p:txBody>
          <a:bodyPr wrap="none" rtlCol="0">
            <a:spAutoFit/>
          </a:bodyPr>
          <a:lstStyle/>
          <a:p>
            <a:r>
              <a:rPr lang="en-US" dirty="0"/>
              <a:t>C</a:t>
            </a:r>
          </a:p>
        </p:txBody>
      </p:sp>
      <p:sp>
        <p:nvSpPr>
          <p:cNvPr id="42" name="Hộp Văn bản 41">
            <a:extLst>
              <a:ext uri="{FF2B5EF4-FFF2-40B4-BE49-F238E27FC236}">
                <a16:creationId xmlns:a16="http://schemas.microsoft.com/office/drawing/2014/main" id="{63D817DD-10BE-4BF4-A226-C88D441BF285}"/>
              </a:ext>
            </a:extLst>
          </p:cNvPr>
          <p:cNvSpPr txBox="1"/>
          <p:nvPr/>
        </p:nvSpPr>
        <p:spPr>
          <a:xfrm>
            <a:off x="9849815" y="5397789"/>
            <a:ext cx="324128" cy="369332"/>
          </a:xfrm>
          <a:prstGeom prst="rect">
            <a:avLst/>
          </a:prstGeom>
          <a:noFill/>
        </p:spPr>
        <p:txBody>
          <a:bodyPr wrap="none" rtlCol="0">
            <a:spAutoFit/>
          </a:bodyPr>
          <a:lstStyle/>
          <a:p>
            <a:r>
              <a:rPr lang="en-US" dirty="0"/>
              <a:t>D</a:t>
            </a:r>
          </a:p>
        </p:txBody>
      </p:sp>
      <p:sp>
        <p:nvSpPr>
          <p:cNvPr id="43" name="Hộp Văn bản 42">
            <a:extLst>
              <a:ext uri="{FF2B5EF4-FFF2-40B4-BE49-F238E27FC236}">
                <a16:creationId xmlns:a16="http://schemas.microsoft.com/office/drawing/2014/main" id="{35F7B669-DC34-402A-8CE2-616B6A0C2085}"/>
              </a:ext>
            </a:extLst>
          </p:cNvPr>
          <p:cNvSpPr txBox="1"/>
          <p:nvPr/>
        </p:nvSpPr>
        <p:spPr>
          <a:xfrm>
            <a:off x="9129348" y="4902846"/>
            <a:ext cx="300082" cy="369332"/>
          </a:xfrm>
          <a:prstGeom prst="rect">
            <a:avLst/>
          </a:prstGeom>
          <a:noFill/>
        </p:spPr>
        <p:txBody>
          <a:bodyPr wrap="none" rtlCol="0">
            <a:spAutoFit/>
          </a:bodyPr>
          <a:lstStyle/>
          <a:p>
            <a:r>
              <a:rPr lang="en-US" b="1" dirty="0"/>
              <a:t>3</a:t>
            </a:r>
          </a:p>
        </p:txBody>
      </p:sp>
      <p:cxnSp>
        <p:nvCxnSpPr>
          <p:cNvPr id="45" name="Đường nối Thẳng 44">
            <a:extLst>
              <a:ext uri="{FF2B5EF4-FFF2-40B4-BE49-F238E27FC236}">
                <a16:creationId xmlns:a16="http://schemas.microsoft.com/office/drawing/2014/main" id="{B9195359-6FFD-4B99-A09D-2E1ED29825CE}"/>
              </a:ext>
            </a:extLst>
          </p:cNvPr>
          <p:cNvCxnSpPr>
            <a:cxnSpLocks/>
          </p:cNvCxnSpPr>
          <p:nvPr/>
        </p:nvCxnSpPr>
        <p:spPr>
          <a:xfrm flipH="1" flipV="1">
            <a:off x="7900948" y="549919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Hộp Văn bản 45">
            <a:extLst>
              <a:ext uri="{FF2B5EF4-FFF2-40B4-BE49-F238E27FC236}">
                <a16:creationId xmlns:a16="http://schemas.microsoft.com/office/drawing/2014/main" id="{5DCF9337-440B-451E-A6BE-6D1B6A8A4578}"/>
              </a:ext>
            </a:extLst>
          </p:cNvPr>
          <p:cNvSpPr txBox="1"/>
          <p:nvPr/>
        </p:nvSpPr>
        <p:spPr>
          <a:xfrm>
            <a:off x="7602313" y="5227706"/>
            <a:ext cx="314510" cy="369332"/>
          </a:xfrm>
          <a:prstGeom prst="rect">
            <a:avLst/>
          </a:prstGeom>
          <a:noFill/>
        </p:spPr>
        <p:txBody>
          <a:bodyPr wrap="none" rtlCol="0">
            <a:spAutoFit/>
          </a:bodyPr>
          <a:lstStyle/>
          <a:p>
            <a:r>
              <a:rPr lang="en-US" dirty="0"/>
              <a:t>A</a:t>
            </a:r>
          </a:p>
        </p:txBody>
      </p:sp>
      <p:sp>
        <p:nvSpPr>
          <p:cNvPr id="47" name="Hộp Văn bản 46">
            <a:extLst>
              <a:ext uri="{FF2B5EF4-FFF2-40B4-BE49-F238E27FC236}">
                <a16:creationId xmlns:a16="http://schemas.microsoft.com/office/drawing/2014/main" id="{798FCEF8-440C-4F7C-A6A0-4FC5F52F0BB6}"/>
              </a:ext>
            </a:extLst>
          </p:cNvPr>
          <p:cNvSpPr txBox="1"/>
          <p:nvPr/>
        </p:nvSpPr>
        <p:spPr>
          <a:xfrm>
            <a:off x="7790551" y="5809038"/>
            <a:ext cx="301686" cy="369332"/>
          </a:xfrm>
          <a:prstGeom prst="rect">
            <a:avLst/>
          </a:prstGeom>
          <a:noFill/>
        </p:spPr>
        <p:txBody>
          <a:bodyPr wrap="none" rtlCol="0">
            <a:spAutoFit/>
          </a:bodyPr>
          <a:lstStyle/>
          <a:p>
            <a:r>
              <a:rPr lang="en-US" b="1" dirty="0"/>
              <a:t>5</a:t>
            </a:r>
          </a:p>
        </p:txBody>
      </p:sp>
      <p:sp>
        <p:nvSpPr>
          <p:cNvPr id="48" name="Hộp Văn bản 47">
            <a:extLst>
              <a:ext uri="{FF2B5EF4-FFF2-40B4-BE49-F238E27FC236}">
                <a16:creationId xmlns:a16="http://schemas.microsoft.com/office/drawing/2014/main" id="{B7ED7653-0F91-4111-9E81-262AC22BCCEF}"/>
              </a:ext>
            </a:extLst>
          </p:cNvPr>
          <p:cNvSpPr txBox="1"/>
          <p:nvPr/>
        </p:nvSpPr>
        <p:spPr>
          <a:xfrm>
            <a:off x="8406341" y="6292369"/>
            <a:ext cx="308098" cy="369332"/>
          </a:xfrm>
          <a:prstGeom prst="rect">
            <a:avLst/>
          </a:prstGeom>
          <a:noFill/>
        </p:spPr>
        <p:txBody>
          <a:bodyPr wrap="none" rtlCol="0">
            <a:spAutoFit/>
          </a:bodyPr>
          <a:lstStyle/>
          <a:p>
            <a:r>
              <a:rPr lang="en-US" dirty="0"/>
              <a:t>B</a:t>
            </a:r>
          </a:p>
        </p:txBody>
      </p:sp>
      <p:cxnSp>
        <p:nvCxnSpPr>
          <p:cNvPr id="53" name="Đường nối Thẳng 52">
            <a:extLst>
              <a:ext uri="{FF2B5EF4-FFF2-40B4-BE49-F238E27FC236}">
                <a16:creationId xmlns:a16="http://schemas.microsoft.com/office/drawing/2014/main" id="{DAC368D6-C284-4351-8116-433A6010211A}"/>
              </a:ext>
            </a:extLst>
          </p:cNvPr>
          <p:cNvCxnSpPr>
            <a:cxnSpLocks/>
          </p:cNvCxnSpPr>
          <p:nvPr/>
        </p:nvCxnSpPr>
        <p:spPr>
          <a:xfrm flipV="1">
            <a:off x="8531555" y="5341007"/>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4" name="Hộp Văn bản 53">
            <a:extLst>
              <a:ext uri="{FF2B5EF4-FFF2-40B4-BE49-F238E27FC236}">
                <a16:creationId xmlns:a16="http://schemas.microsoft.com/office/drawing/2014/main" id="{7F07A43D-7BD4-4030-BA7A-714B50D31F34}"/>
              </a:ext>
            </a:extLst>
          </p:cNvPr>
          <p:cNvSpPr txBox="1"/>
          <p:nvPr/>
        </p:nvSpPr>
        <p:spPr>
          <a:xfrm>
            <a:off x="9067526" y="5755420"/>
            <a:ext cx="300082" cy="369332"/>
          </a:xfrm>
          <a:prstGeom prst="rect">
            <a:avLst/>
          </a:prstGeom>
          <a:noFill/>
        </p:spPr>
        <p:txBody>
          <a:bodyPr wrap="none" rtlCol="0">
            <a:spAutoFit/>
          </a:bodyPr>
          <a:lstStyle/>
          <a:p>
            <a:r>
              <a:rPr lang="en-US" b="1" dirty="0"/>
              <a:t>8</a:t>
            </a:r>
          </a:p>
        </p:txBody>
      </p:sp>
      <p:cxnSp>
        <p:nvCxnSpPr>
          <p:cNvPr id="59" name="Đường nối Thẳng 58">
            <a:extLst>
              <a:ext uri="{FF2B5EF4-FFF2-40B4-BE49-F238E27FC236}">
                <a16:creationId xmlns:a16="http://schemas.microsoft.com/office/drawing/2014/main" id="{ECA14139-ECB7-4C07-919D-08CC659CF1C1}"/>
              </a:ext>
            </a:extLst>
          </p:cNvPr>
          <p:cNvCxnSpPr>
            <a:cxnSpLocks/>
          </p:cNvCxnSpPr>
          <p:nvPr/>
        </p:nvCxnSpPr>
        <p:spPr>
          <a:xfrm flipV="1">
            <a:off x="9785042" y="5006322"/>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Hộp Văn bản 59">
            <a:extLst>
              <a:ext uri="{FF2B5EF4-FFF2-40B4-BE49-F238E27FC236}">
                <a16:creationId xmlns:a16="http://schemas.microsoft.com/office/drawing/2014/main" id="{2E6A1E83-8939-4139-BB72-9397D9772DD3}"/>
              </a:ext>
            </a:extLst>
          </p:cNvPr>
          <p:cNvSpPr txBox="1"/>
          <p:nvPr/>
        </p:nvSpPr>
        <p:spPr>
          <a:xfrm>
            <a:off x="11043321" y="4669627"/>
            <a:ext cx="290464" cy="369332"/>
          </a:xfrm>
          <a:prstGeom prst="rect">
            <a:avLst/>
          </a:prstGeom>
          <a:noFill/>
        </p:spPr>
        <p:txBody>
          <a:bodyPr wrap="none" rtlCol="0">
            <a:spAutoFit/>
          </a:bodyPr>
          <a:lstStyle/>
          <a:p>
            <a:r>
              <a:rPr lang="en-US" dirty="0"/>
              <a:t>F</a:t>
            </a:r>
          </a:p>
        </p:txBody>
      </p:sp>
      <p:sp>
        <p:nvSpPr>
          <p:cNvPr id="61" name="Hộp Văn bản 60">
            <a:extLst>
              <a:ext uri="{FF2B5EF4-FFF2-40B4-BE49-F238E27FC236}">
                <a16:creationId xmlns:a16="http://schemas.microsoft.com/office/drawing/2014/main" id="{27754B15-A89E-4EDE-A047-5C5C4523C1FB}"/>
              </a:ext>
            </a:extLst>
          </p:cNvPr>
          <p:cNvSpPr txBox="1"/>
          <p:nvPr/>
        </p:nvSpPr>
        <p:spPr>
          <a:xfrm>
            <a:off x="10252163" y="4854293"/>
            <a:ext cx="300082" cy="369332"/>
          </a:xfrm>
          <a:prstGeom prst="rect">
            <a:avLst/>
          </a:prstGeom>
          <a:noFill/>
        </p:spPr>
        <p:txBody>
          <a:bodyPr wrap="none" rtlCol="0">
            <a:spAutoFit/>
          </a:bodyPr>
          <a:lstStyle/>
          <a:p>
            <a:r>
              <a:rPr lang="en-US" b="1" dirty="0"/>
              <a:t>9</a:t>
            </a:r>
          </a:p>
        </p:txBody>
      </p:sp>
      <p:cxnSp>
        <p:nvCxnSpPr>
          <p:cNvPr id="65" name="Đường nối Thẳng 64">
            <a:extLst>
              <a:ext uri="{FF2B5EF4-FFF2-40B4-BE49-F238E27FC236}">
                <a16:creationId xmlns:a16="http://schemas.microsoft.com/office/drawing/2014/main" id="{D888A855-7A2A-4708-AAD9-1FBDEDE2C4DF}"/>
              </a:ext>
            </a:extLst>
          </p:cNvPr>
          <p:cNvCxnSpPr>
            <a:cxnSpLocks/>
          </p:cNvCxnSpPr>
          <p:nvPr/>
        </p:nvCxnSpPr>
        <p:spPr>
          <a:xfrm flipH="1" flipV="1">
            <a:off x="10415509" y="4561658"/>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6" name="Hộp Văn bản 65">
            <a:extLst>
              <a:ext uri="{FF2B5EF4-FFF2-40B4-BE49-F238E27FC236}">
                <a16:creationId xmlns:a16="http://schemas.microsoft.com/office/drawing/2014/main" id="{A2C7A587-2CDC-474C-B560-954F6D20E03E}"/>
              </a:ext>
            </a:extLst>
          </p:cNvPr>
          <p:cNvSpPr txBox="1"/>
          <p:nvPr/>
        </p:nvSpPr>
        <p:spPr>
          <a:xfrm>
            <a:off x="10222168" y="4183637"/>
            <a:ext cx="296876" cy="369332"/>
          </a:xfrm>
          <a:prstGeom prst="rect">
            <a:avLst/>
          </a:prstGeom>
          <a:noFill/>
        </p:spPr>
        <p:txBody>
          <a:bodyPr wrap="none" rtlCol="0">
            <a:spAutoFit/>
          </a:bodyPr>
          <a:lstStyle/>
          <a:p>
            <a:r>
              <a:rPr lang="en-US" dirty="0"/>
              <a:t>E</a:t>
            </a:r>
          </a:p>
        </p:txBody>
      </p:sp>
      <p:sp>
        <p:nvSpPr>
          <p:cNvPr id="68" name="Hộp Văn bản 67">
            <a:extLst>
              <a:ext uri="{FF2B5EF4-FFF2-40B4-BE49-F238E27FC236}">
                <a16:creationId xmlns:a16="http://schemas.microsoft.com/office/drawing/2014/main" id="{4F8B10B5-43D1-4A78-816F-64FCE9B61519}"/>
              </a:ext>
            </a:extLst>
          </p:cNvPr>
          <p:cNvSpPr txBox="1"/>
          <p:nvPr/>
        </p:nvSpPr>
        <p:spPr>
          <a:xfrm>
            <a:off x="10636312" y="4520026"/>
            <a:ext cx="415498" cy="369332"/>
          </a:xfrm>
          <a:prstGeom prst="rect">
            <a:avLst/>
          </a:prstGeom>
          <a:noFill/>
        </p:spPr>
        <p:txBody>
          <a:bodyPr wrap="none" rtlCol="0">
            <a:spAutoFit/>
          </a:bodyPr>
          <a:lstStyle/>
          <a:p>
            <a:r>
              <a:rPr lang="en-US" b="1" dirty="0"/>
              <a:t>10</a:t>
            </a:r>
          </a:p>
        </p:txBody>
      </p:sp>
      <p:cxnSp>
        <p:nvCxnSpPr>
          <p:cNvPr id="69" name="Đường nối Thẳng 68">
            <a:extLst>
              <a:ext uri="{FF2B5EF4-FFF2-40B4-BE49-F238E27FC236}">
                <a16:creationId xmlns:a16="http://schemas.microsoft.com/office/drawing/2014/main" id="{C473C946-191A-4FA6-9926-1D314D93D9B9}"/>
              </a:ext>
            </a:extLst>
          </p:cNvPr>
          <p:cNvCxnSpPr>
            <a:cxnSpLocks/>
          </p:cNvCxnSpPr>
          <p:nvPr/>
        </p:nvCxnSpPr>
        <p:spPr>
          <a:xfrm flipV="1">
            <a:off x="8565414" y="4494068"/>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7A45D6E8-9A7A-4C7E-A701-F1B6EC88A6B1}"/>
              </a:ext>
            </a:extLst>
          </p:cNvPr>
          <p:cNvSpPr txBox="1"/>
          <p:nvPr/>
        </p:nvSpPr>
        <p:spPr>
          <a:xfrm>
            <a:off x="8346547" y="5236999"/>
            <a:ext cx="415498" cy="369332"/>
          </a:xfrm>
          <a:prstGeom prst="rect">
            <a:avLst/>
          </a:prstGeom>
          <a:noFill/>
        </p:spPr>
        <p:txBody>
          <a:bodyPr wrap="none" rtlCol="0">
            <a:spAutoFit/>
          </a:bodyPr>
          <a:lstStyle/>
          <a:p>
            <a:r>
              <a:rPr lang="en-US" b="1" dirty="0"/>
              <a:t>10</a:t>
            </a:r>
          </a:p>
        </p:txBody>
      </p:sp>
      <p:sp>
        <p:nvSpPr>
          <p:cNvPr id="57" name="Hộp Văn bản 56">
            <a:extLst>
              <a:ext uri="{FF2B5EF4-FFF2-40B4-BE49-F238E27FC236}">
                <a16:creationId xmlns:a16="http://schemas.microsoft.com/office/drawing/2014/main" id="{1F5ADF39-0C55-4F1C-8F36-4335486ADD48}"/>
              </a:ext>
            </a:extLst>
          </p:cNvPr>
          <p:cNvSpPr txBox="1"/>
          <p:nvPr/>
        </p:nvSpPr>
        <p:spPr>
          <a:xfrm>
            <a:off x="4591340" y="2950311"/>
            <a:ext cx="668773" cy="369332"/>
          </a:xfrm>
          <a:prstGeom prst="rect">
            <a:avLst/>
          </a:prstGeom>
          <a:noFill/>
        </p:spPr>
        <p:txBody>
          <a:bodyPr wrap="none" rtlCol="0">
            <a:spAutoFit/>
          </a:bodyPr>
          <a:lstStyle/>
          <a:p>
            <a:r>
              <a:rPr lang="en-US" dirty="0" err="1"/>
              <a:t>Chọn</a:t>
            </a:r>
            <a:endParaRPr lang="en-US" dirty="0"/>
          </a:p>
        </p:txBody>
      </p:sp>
      <p:sp>
        <p:nvSpPr>
          <p:cNvPr id="67" name="Hộp Văn bản 66">
            <a:extLst>
              <a:ext uri="{FF2B5EF4-FFF2-40B4-BE49-F238E27FC236}">
                <a16:creationId xmlns:a16="http://schemas.microsoft.com/office/drawing/2014/main" id="{C3172F03-F37F-456C-91B6-B44BC6C2A0F5}"/>
              </a:ext>
            </a:extLst>
          </p:cNvPr>
          <p:cNvSpPr txBox="1"/>
          <p:nvPr/>
        </p:nvSpPr>
        <p:spPr>
          <a:xfrm>
            <a:off x="4591340" y="3288449"/>
            <a:ext cx="668773" cy="369332"/>
          </a:xfrm>
          <a:prstGeom prst="rect">
            <a:avLst/>
          </a:prstGeom>
          <a:noFill/>
        </p:spPr>
        <p:txBody>
          <a:bodyPr wrap="none" rtlCol="0">
            <a:spAutoFit/>
          </a:bodyPr>
          <a:lstStyle/>
          <a:p>
            <a:r>
              <a:rPr lang="en-US" dirty="0" err="1"/>
              <a:t>Chọn</a:t>
            </a:r>
            <a:endParaRPr lang="en-US" dirty="0"/>
          </a:p>
        </p:txBody>
      </p:sp>
      <p:sp>
        <p:nvSpPr>
          <p:cNvPr id="71" name="Hộp Văn bản 70">
            <a:extLst>
              <a:ext uri="{FF2B5EF4-FFF2-40B4-BE49-F238E27FC236}">
                <a16:creationId xmlns:a16="http://schemas.microsoft.com/office/drawing/2014/main" id="{A392CE47-B9B0-43C0-A228-7F2B7D424D91}"/>
              </a:ext>
            </a:extLst>
          </p:cNvPr>
          <p:cNvSpPr txBox="1"/>
          <p:nvPr/>
        </p:nvSpPr>
        <p:spPr>
          <a:xfrm>
            <a:off x="4605973" y="3662010"/>
            <a:ext cx="668773" cy="369332"/>
          </a:xfrm>
          <a:prstGeom prst="rect">
            <a:avLst/>
          </a:prstGeom>
          <a:noFill/>
        </p:spPr>
        <p:txBody>
          <a:bodyPr wrap="none" rtlCol="0">
            <a:spAutoFit/>
          </a:bodyPr>
          <a:lstStyle/>
          <a:p>
            <a:r>
              <a:rPr lang="en-US" dirty="0" err="1"/>
              <a:t>Chọn</a:t>
            </a:r>
            <a:endParaRPr lang="en-US" dirty="0"/>
          </a:p>
        </p:txBody>
      </p:sp>
      <p:sp>
        <p:nvSpPr>
          <p:cNvPr id="72" name="Hộp Văn bản 71">
            <a:extLst>
              <a:ext uri="{FF2B5EF4-FFF2-40B4-BE49-F238E27FC236}">
                <a16:creationId xmlns:a16="http://schemas.microsoft.com/office/drawing/2014/main" id="{EA65EC51-C4D9-4281-A40B-9FB6F310AE16}"/>
              </a:ext>
            </a:extLst>
          </p:cNvPr>
          <p:cNvSpPr txBox="1"/>
          <p:nvPr/>
        </p:nvSpPr>
        <p:spPr>
          <a:xfrm>
            <a:off x="4599842" y="4058940"/>
            <a:ext cx="668773" cy="369332"/>
          </a:xfrm>
          <a:prstGeom prst="rect">
            <a:avLst/>
          </a:prstGeom>
          <a:noFill/>
        </p:spPr>
        <p:txBody>
          <a:bodyPr wrap="none" rtlCol="0">
            <a:spAutoFit/>
          </a:bodyPr>
          <a:lstStyle/>
          <a:p>
            <a:r>
              <a:rPr lang="en-US" dirty="0" err="1"/>
              <a:t>Chọn</a:t>
            </a:r>
            <a:endParaRPr lang="en-US" dirty="0"/>
          </a:p>
        </p:txBody>
      </p:sp>
      <p:sp>
        <p:nvSpPr>
          <p:cNvPr id="73" name="Hộp Văn bản 72">
            <a:extLst>
              <a:ext uri="{FF2B5EF4-FFF2-40B4-BE49-F238E27FC236}">
                <a16:creationId xmlns:a16="http://schemas.microsoft.com/office/drawing/2014/main" id="{05243499-3A32-4431-9E85-959455BDF594}"/>
              </a:ext>
            </a:extLst>
          </p:cNvPr>
          <p:cNvSpPr txBox="1"/>
          <p:nvPr/>
        </p:nvSpPr>
        <p:spPr>
          <a:xfrm>
            <a:off x="4599842" y="4455870"/>
            <a:ext cx="3658053" cy="369332"/>
          </a:xfrm>
          <a:prstGeom prst="rect">
            <a:avLst/>
          </a:prstGeom>
          <a:noFill/>
        </p:spPr>
        <p:txBody>
          <a:bodyPr wrap="none" rtlCol="0">
            <a:spAutoFit/>
          </a:bodyPr>
          <a:lstStyle/>
          <a:p>
            <a:r>
              <a:rPr lang="en-US" dirty="0" err="1"/>
              <a:t>Không</a:t>
            </a:r>
            <a:r>
              <a:rPr lang="en-US" dirty="0"/>
              <a:t> </a:t>
            </a:r>
            <a:r>
              <a:rPr lang="en-US" dirty="0" err="1"/>
              <a:t>Chọn</a:t>
            </a:r>
            <a:r>
              <a:rPr lang="en-US" dirty="0"/>
              <a:t>, </a:t>
            </a:r>
            <a:r>
              <a:rPr lang="en-US" dirty="0" err="1"/>
              <a:t>Vì</a:t>
            </a:r>
            <a:r>
              <a:rPr lang="en-US" dirty="0"/>
              <a:t> BCD </a:t>
            </a:r>
            <a:r>
              <a:rPr lang="en-US" dirty="0" err="1"/>
              <a:t>là</a:t>
            </a:r>
            <a:r>
              <a:rPr lang="en-US" dirty="0"/>
              <a:t> </a:t>
            </a:r>
            <a:r>
              <a:rPr lang="en-US" dirty="0" err="1"/>
              <a:t>chứa</a:t>
            </a:r>
            <a:r>
              <a:rPr lang="en-US" dirty="0"/>
              <a:t> chu </a:t>
            </a:r>
            <a:r>
              <a:rPr lang="en-US" dirty="0" err="1"/>
              <a:t>trình</a:t>
            </a:r>
            <a:endParaRPr lang="en-US" dirty="0"/>
          </a:p>
        </p:txBody>
      </p:sp>
      <p:sp>
        <p:nvSpPr>
          <p:cNvPr id="76" name="Hộp Văn bản 75">
            <a:extLst>
              <a:ext uri="{FF2B5EF4-FFF2-40B4-BE49-F238E27FC236}">
                <a16:creationId xmlns:a16="http://schemas.microsoft.com/office/drawing/2014/main" id="{453F7E1D-41B6-4CF2-9D50-DFF8E9522D4A}"/>
              </a:ext>
            </a:extLst>
          </p:cNvPr>
          <p:cNvSpPr txBox="1"/>
          <p:nvPr/>
        </p:nvSpPr>
        <p:spPr>
          <a:xfrm>
            <a:off x="4593906" y="4810711"/>
            <a:ext cx="668773" cy="369332"/>
          </a:xfrm>
          <a:prstGeom prst="rect">
            <a:avLst/>
          </a:prstGeom>
          <a:noFill/>
        </p:spPr>
        <p:txBody>
          <a:bodyPr wrap="none" rtlCol="0">
            <a:spAutoFit/>
          </a:bodyPr>
          <a:lstStyle/>
          <a:p>
            <a:r>
              <a:rPr lang="en-US" dirty="0" err="1"/>
              <a:t>Chọn</a:t>
            </a:r>
            <a:endParaRPr lang="en-US" dirty="0"/>
          </a:p>
        </p:txBody>
      </p:sp>
      <p:sp>
        <p:nvSpPr>
          <p:cNvPr id="77" name="Hộp Văn bản 76">
            <a:extLst>
              <a:ext uri="{FF2B5EF4-FFF2-40B4-BE49-F238E27FC236}">
                <a16:creationId xmlns:a16="http://schemas.microsoft.com/office/drawing/2014/main" id="{F5D5968D-81AC-4E6A-A4D4-61304156B276}"/>
              </a:ext>
            </a:extLst>
          </p:cNvPr>
          <p:cNvSpPr txBox="1"/>
          <p:nvPr/>
        </p:nvSpPr>
        <p:spPr>
          <a:xfrm>
            <a:off x="4035823" y="5463611"/>
            <a:ext cx="3242362" cy="646331"/>
          </a:xfrm>
          <a:prstGeom prst="rect">
            <a:avLst/>
          </a:prstGeom>
          <a:noFill/>
        </p:spPr>
        <p:txBody>
          <a:bodyPr wrap="none" rtlCol="0">
            <a:spAutoFit/>
          </a:bodyPr>
          <a:lstStyle/>
          <a:p>
            <a:r>
              <a:rPr lang="en-US" b="1" dirty="0" err="1"/>
              <a:t>Tìm</a:t>
            </a:r>
            <a:r>
              <a:rPr lang="en-US" b="1" dirty="0"/>
              <a:t> </a:t>
            </a:r>
            <a:r>
              <a:rPr lang="en-US" b="1" dirty="0" err="1"/>
              <a:t>đủ</a:t>
            </a:r>
            <a:r>
              <a:rPr lang="en-US" b="1" dirty="0"/>
              <a:t> n-1 </a:t>
            </a:r>
            <a:r>
              <a:rPr lang="en-US" b="1" dirty="0" err="1"/>
              <a:t>cạnh</a:t>
            </a:r>
            <a:r>
              <a:rPr lang="en-US" b="1" dirty="0"/>
              <a:t> </a:t>
            </a:r>
            <a:r>
              <a:rPr lang="en-US" b="1" dirty="0" err="1"/>
              <a:t>để</a:t>
            </a:r>
            <a:r>
              <a:rPr lang="en-US" b="1" dirty="0"/>
              <a:t> </a:t>
            </a:r>
            <a:r>
              <a:rPr lang="en-US" b="1" dirty="0" err="1"/>
              <a:t>đưa</a:t>
            </a:r>
            <a:r>
              <a:rPr lang="en-US" b="1" dirty="0"/>
              <a:t> </a:t>
            </a:r>
            <a:r>
              <a:rPr lang="en-US" b="1" dirty="0" err="1"/>
              <a:t>vào</a:t>
            </a:r>
            <a:r>
              <a:rPr lang="en-US" b="1" dirty="0"/>
              <a:t> </a:t>
            </a:r>
            <a:r>
              <a:rPr lang="en-US" b="1" dirty="0" err="1"/>
              <a:t>cây</a:t>
            </a:r>
            <a:r>
              <a:rPr lang="en-US" b="1" dirty="0"/>
              <a:t> T</a:t>
            </a:r>
          </a:p>
          <a:p>
            <a:r>
              <a:rPr lang="en-US" b="1" dirty="0"/>
              <a:t>=&gt; </a:t>
            </a:r>
            <a:r>
              <a:rPr lang="en-US" b="1" dirty="0" err="1"/>
              <a:t>Chương</a:t>
            </a:r>
            <a:r>
              <a:rPr lang="en-US" b="1" dirty="0"/>
              <a:t> </a:t>
            </a:r>
            <a:r>
              <a:rPr lang="en-US" b="1" dirty="0" err="1"/>
              <a:t>trình</a:t>
            </a:r>
            <a:r>
              <a:rPr lang="en-US" b="1" dirty="0"/>
              <a:t> </a:t>
            </a:r>
            <a:r>
              <a:rPr lang="en-US" b="1" dirty="0" err="1"/>
              <a:t>dừng</a:t>
            </a:r>
            <a:r>
              <a:rPr lang="en-US" b="1" dirty="0"/>
              <a:t> </a:t>
            </a:r>
            <a:r>
              <a:rPr lang="en-US" b="1" dirty="0" err="1"/>
              <a:t>lại</a:t>
            </a:r>
            <a:endParaRPr lang="en-US" dirty="0"/>
          </a:p>
        </p:txBody>
      </p:sp>
    </p:spTree>
    <p:extLst>
      <p:ext uri="{BB962C8B-B14F-4D97-AF65-F5344CB8AC3E}">
        <p14:creationId xmlns:p14="http://schemas.microsoft.com/office/powerpoint/2010/main" val="217350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1000" fill="hold"/>
                                        <p:tgtEl>
                                          <p:spTgt spid="57"/>
                                        </p:tgtEl>
                                        <p:attrNameLst>
                                          <p:attrName>ppt_x</p:attrName>
                                        </p:attrNameLst>
                                      </p:cBhvr>
                                      <p:tavLst>
                                        <p:tav tm="0">
                                          <p:val>
                                            <p:strVal val="#ppt_x"/>
                                          </p:val>
                                        </p:tav>
                                        <p:tav tm="100000">
                                          <p:val>
                                            <p:strVal val="#ppt_x"/>
                                          </p:val>
                                        </p:tav>
                                      </p:tavLst>
                                    </p:anim>
                                    <p:anim calcmode="lin" valueType="num">
                                      <p:cBhvr additive="base">
                                        <p:cTn id="12" dur="10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ppt_x"/>
                                          </p:val>
                                        </p:tav>
                                        <p:tav tm="100000">
                                          <p:val>
                                            <p:strVal val="#ppt_x"/>
                                          </p:val>
                                        </p:tav>
                                      </p:tavLst>
                                    </p:anim>
                                    <p:anim calcmode="lin" valueType="num">
                                      <p:cBhvr additive="base">
                                        <p:cTn id="18" dur="10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1000" fill="hold"/>
                                        <p:tgtEl>
                                          <p:spTgt spid="42"/>
                                        </p:tgtEl>
                                        <p:attrNameLst>
                                          <p:attrName>ppt_x</p:attrName>
                                        </p:attrNameLst>
                                      </p:cBhvr>
                                      <p:tavLst>
                                        <p:tav tm="0">
                                          <p:val>
                                            <p:strVal val="#ppt_x"/>
                                          </p:val>
                                        </p:tav>
                                        <p:tav tm="100000">
                                          <p:val>
                                            <p:strVal val="#ppt_x"/>
                                          </p:val>
                                        </p:tav>
                                      </p:tavLst>
                                    </p:anim>
                                    <p:anim calcmode="lin" valueType="num">
                                      <p:cBhvr additive="base">
                                        <p:cTn id="22" dur="10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ppt_x"/>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ppt_x"/>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ppt_x"/>
                                          </p:val>
                                        </p:tav>
                                        <p:tav tm="100000">
                                          <p:val>
                                            <p:strVal val="#ppt_x"/>
                                          </p:val>
                                        </p:tav>
                                      </p:tavLst>
                                    </p:anim>
                                    <p:anim calcmode="lin" valueType="num">
                                      <p:cBhvr additive="base">
                                        <p:cTn id="36" dur="10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1000" fill="hold"/>
                                        <p:tgtEl>
                                          <p:spTgt spid="67"/>
                                        </p:tgtEl>
                                        <p:attrNameLst>
                                          <p:attrName>ppt_x</p:attrName>
                                        </p:attrNameLst>
                                      </p:cBhvr>
                                      <p:tavLst>
                                        <p:tav tm="0">
                                          <p:val>
                                            <p:strVal val="#ppt_x"/>
                                          </p:val>
                                        </p:tav>
                                        <p:tav tm="100000">
                                          <p:val>
                                            <p:strVal val="#ppt_x"/>
                                          </p:val>
                                        </p:tav>
                                      </p:tavLst>
                                    </p:anim>
                                    <p:anim calcmode="lin" valueType="num">
                                      <p:cBhvr additive="base">
                                        <p:cTn id="40"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1000" fill="hold"/>
                                        <p:tgtEl>
                                          <p:spTgt spid="45"/>
                                        </p:tgtEl>
                                        <p:attrNameLst>
                                          <p:attrName>ppt_x</p:attrName>
                                        </p:attrNameLst>
                                      </p:cBhvr>
                                      <p:tavLst>
                                        <p:tav tm="0">
                                          <p:val>
                                            <p:strVal val="#ppt_x"/>
                                          </p:val>
                                        </p:tav>
                                        <p:tav tm="100000">
                                          <p:val>
                                            <p:strVal val="#ppt_x"/>
                                          </p:val>
                                        </p:tav>
                                      </p:tavLst>
                                    </p:anim>
                                    <p:anim calcmode="lin" valueType="num">
                                      <p:cBhvr additive="base">
                                        <p:cTn id="46" dur="1000" fill="hold"/>
                                        <p:tgtEl>
                                          <p:spTgt spid="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1000" fill="hold"/>
                                        <p:tgtEl>
                                          <p:spTgt spid="47"/>
                                        </p:tgtEl>
                                        <p:attrNameLst>
                                          <p:attrName>ppt_x</p:attrName>
                                        </p:attrNameLst>
                                      </p:cBhvr>
                                      <p:tavLst>
                                        <p:tav tm="0">
                                          <p:val>
                                            <p:strVal val="#ppt_x"/>
                                          </p:val>
                                        </p:tav>
                                        <p:tav tm="100000">
                                          <p:val>
                                            <p:strVal val="#ppt_x"/>
                                          </p:val>
                                        </p:tav>
                                      </p:tavLst>
                                    </p:anim>
                                    <p:anim calcmode="lin" valueType="num">
                                      <p:cBhvr additive="base">
                                        <p:cTn id="50" dur="10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1000" fill="hold"/>
                                        <p:tgtEl>
                                          <p:spTgt spid="48"/>
                                        </p:tgtEl>
                                        <p:attrNameLst>
                                          <p:attrName>ppt_x</p:attrName>
                                        </p:attrNameLst>
                                      </p:cBhvr>
                                      <p:tavLst>
                                        <p:tav tm="0">
                                          <p:val>
                                            <p:strVal val="#ppt_x"/>
                                          </p:val>
                                        </p:tav>
                                        <p:tav tm="100000">
                                          <p:val>
                                            <p:strVal val="#ppt_x"/>
                                          </p:val>
                                        </p:tav>
                                      </p:tavLst>
                                    </p:anim>
                                    <p:anim calcmode="lin" valueType="num">
                                      <p:cBhvr additive="base">
                                        <p:cTn id="54" dur="100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1000" fill="hold"/>
                                        <p:tgtEl>
                                          <p:spTgt spid="46"/>
                                        </p:tgtEl>
                                        <p:attrNameLst>
                                          <p:attrName>ppt_x</p:attrName>
                                        </p:attrNameLst>
                                      </p:cBhvr>
                                      <p:tavLst>
                                        <p:tav tm="0">
                                          <p:val>
                                            <p:strVal val="#ppt_x"/>
                                          </p:val>
                                        </p:tav>
                                        <p:tav tm="100000">
                                          <p:val>
                                            <p:strVal val="#ppt_x"/>
                                          </p:val>
                                        </p:tav>
                                      </p:tavLst>
                                    </p:anim>
                                    <p:anim calcmode="lin" valueType="num">
                                      <p:cBhvr additive="base">
                                        <p:cTn id="58"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1000" fill="hold"/>
                                        <p:tgtEl>
                                          <p:spTgt spid="71"/>
                                        </p:tgtEl>
                                        <p:attrNameLst>
                                          <p:attrName>ppt_x</p:attrName>
                                        </p:attrNameLst>
                                      </p:cBhvr>
                                      <p:tavLst>
                                        <p:tav tm="0">
                                          <p:val>
                                            <p:strVal val="#ppt_x"/>
                                          </p:val>
                                        </p:tav>
                                        <p:tav tm="100000">
                                          <p:val>
                                            <p:strVal val="#ppt_x"/>
                                          </p:val>
                                        </p:tav>
                                      </p:tavLst>
                                    </p:anim>
                                    <p:anim calcmode="lin" valueType="num">
                                      <p:cBhvr additive="base">
                                        <p:cTn id="68" dur="10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1000" fill="hold"/>
                                        <p:tgtEl>
                                          <p:spTgt spid="53"/>
                                        </p:tgtEl>
                                        <p:attrNameLst>
                                          <p:attrName>ppt_x</p:attrName>
                                        </p:attrNameLst>
                                      </p:cBhvr>
                                      <p:tavLst>
                                        <p:tav tm="0">
                                          <p:val>
                                            <p:strVal val="#ppt_x"/>
                                          </p:val>
                                        </p:tav>
                                        <p:tav tm="100000">
                                          <p:val>
                                            <p:strVal val="#ppt_x"/>
                                          </p:val>
                                        </p:tav>
                                      </p:tavLst>
                                    </p:anim>
                                    <p:anim calcmode="lin" valueType="num">
                                      <p:cBhvr additive="base">
                                        <p:cTn id="74" dur="1000" fill="hold"/>
                                        <p:tgtEl>
                                          <p:spTgt spid="5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 calcmode="lin" valueType="num">
                                      <p:cBhvr additive="base">
                                        <p:cTn id="77" dur="1000" fill="hold"/>
                                        <p:tgtEl>
                                          <p:spTgt spid="54"/>
                                        </p:tgtEl>
                                        <p:attrNameLst>
                                          <p:attrName>ppt_x</p:attrName>
                                        </p:attrNameLst>
                                      </p:cBhvr>
                                      <p:tavLst>
                                        <p:tav tm="0">
                                          <p:val>
                                            <p:strVal val="#ppt_x"/>
                                          </p:val>
                                        </p:tav>
                                        <p:tav tm="100000">
                                          <p:val>
                                            <p:strVal val="#ppt_x"/>
                                          </p:val>
                                        </p:tav>
                                      </p:tavLst>
                                    </p:anim>
                                    <p:anim calcmode="lin" valueType="num">
                                      <p:cBhvr additive="base">
                                        <p:cTn id="78"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1000" fill="hold"/>
                                        <p:tgtEl>
                                          <p:spTgt spid="33"/>
                                        </p:tgtEl>
                                        <p:attrNameLst>
                                          <p:attrName>ppt_x</p:attrName>
                                        </p:attrNameLst>
                                      </p:cBhvr>
                                      <p:tavLst>
                                        <p:tav tm="0">
                                          <p:val>
                                            <p:strVal val="#ppt_x"/>
                                          </p:val>
                                        </p:tav>
                                        <p:tav tm="100000">
                                          <p:val>
                                            <p:strVal val="#ppt_x"/>
                                          </p:val>
                                        </p:tav>
                                      </p:tavLst>
                                    </p:anim>
                                    <p:anim calcmode="lin" valueType="num">
                                      <p:cBhvr additive="base">
                                        <p:cTn id="84" dur="10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1000" fill="hold"/>
                                        <p:tgtEl>
                                          <p:spTgt spid="72"/>
                                        </p:tgtEl>
                                        <p:attrNameLst>
                                          <p:attrName>ppt_x</p:attrName>
                                        </p:attrNameLst>
                                      </p:cBhvr>
                                      <p:tavLst>
                                        <p:tav tm="0">
                                          <p:val>
                                            <p:strVal val="#ppt_x"/>
                                          </p:val>
                                        </p:tav>
                                        <p:tav tm="100000">
                                          <p:val>
                                            <p:strVal val="#ppt_x"/>
                                          </p:val>
                                        </p:tav>
                                      </p:tavLst>
                                    </p:anim>
                                    <p:anim calcmode="lin" valueType="num">
                                      <p:cBhvr additive="base">
                                        <p:cTn id="88" dur="10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1000" fill="hold"/>
                                        <p:tgtEl>
                                          <p:spTgt spid="61"/>
                                        </p:tgtEl>
                                        <p:attrNameLst>
                                          <p:attrName>ppt_x</p:attrName>
                                        </p:attrNameLst>
                                      </p:cBhvr>
                                      <p:tavLst>
                                        <p:tav tm="0">
                                          <p:val>
                                            <p:strVal val="#ppt_x"/>
                                          </p:val>
                                        </p:tav>
                                        <p:tav tm="100000">
                                          <p:val>
                                            <p:strVal val="#ppt_x"/>
                                          </p:val>
                                        </p:tav>
                                      </p:tavLst>
                                    </p:anim>
                                    <p:anim calcmode="lin" valueType="num">
                                      <p:cBhvr additive="base">
                                        <p:cTn id="94" dur="1000" fill="hold"/>
                                        <p:tgtEl>
                                          <p:spTgt spid="6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1000" fill="hold"/>
                                        <p:tgtEl>
                                          <p:spTgt spid="60"/>
                                        </p:tgtEl>
                                        <p:attrNameLst>
                                          <p:attrName>ppt_x</p:attrName>
                                        </p:attrNameLst>
                                      </p:cBhvr>
                                      <p:tavLst>
                                        <p:tav tm="0">
                                          <p:val>
                                            <p:strVal val="#ppt_x"/>
                                          </p:val>
                                        </p:tav>
                                        <p:tav tm="100000">
                                          <p:val>
                                            <p:strVal val="#ppt_x"/>
                                          </p:val>
                                        </p:tav>
                                      </p:tavLst>
                                    </p:anim>
                                    <p:anim calcmode="lin" valueType="num">
                                      <p:cBhvr additive="base">
                                        <p:cTn id="98" dur="1000" fill="hold"/>
                                        <p:tgtEl>
                                          <p:spTgt spid="6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1000" fill="hold"/>
                                        <p:tgtEl>
                                          <p:spTgt spid="59"/>
                                        </p:tgtEl>
                                        <p:attrNameLst>
                                          <p:attrName>ppt_x</p:attrName>
                                        </p:attrNameLst>
                                      </p:cBhvr>
                                      <p:tavLst>
                                        <p:tav tm="0">
                                          <p:val>
                                            <p:strVal val="#ppt_x"/>
                                          </p:val>
                                        </p:tav>
                                        <p:tav tm="100000">
                                          <p:val>
                                            <p:strVal val="#ppt_x"/>
                                          </p:val>
                                        </p:tav>
                                      </p:tavLst>
                                    </p:anim>
                                    <p:anim calcmode="lin" valueType="num">
                                      <p:cBhvr additive="base">
                                        <p:cTn id="102" dur="10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1000" fill="hold"/>
                                        <p:tgtEl>
                                          <p:spTgt spid="34"/>
                                        </p:tgtEl>
                                        <p:attrNameLst>
                                          <p:attrName>ppt_x</p:attrName>
                                        </p:attrNameLst>
                                      </p:cBhvr>
                                      <p:tavLst>
                                        <p:tav tm="0">
                                          <p:val>
                                            <p:strVal val="#ppt_x"/>
                                          </p:val>
                                        </p:tav>
                                        <p:tav tm="100000">
                                          <p:val>
                                            <p:strVal val="#ppt_x"/>
                                          </p:val>
                                        </p:tav>
                                      </p:tavLst>
                                    </p:anim>
                                    <p:anim calcmode="lin" valueType="num">
                                      <p:cBhvr additive="base">
                                        <p:cTn id="108" dur="10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1000" fill="hold"/>
                                        <p:tgtEl>
                                          <p:spTgt spid="73"/>
                                        </p:tgtEl>
                                        <p:attrNameLst>
                                          <p:attrName>ppt_x</p:attrName>
                                        </p:attrNameLst>
                                      </p:cBhvr>
                                      <p:tavLst>
                                        <p:tav tm="0">
                                          <p:val>
                                            <p:strVal val="#ppt_x"/>
                                          </p:val>
                                        </p:tav>
                                        <p:tav tm="100000">
                                          <p:val>
                                            <p:strVal val="#ppt_x"/>
                                          </p:val>
                                        </p:tav>
                                      </p:tavLst>
                                    </p:anim>
                                    <p:anim calcmode="lin" valueType="num">
                                      <p:cBhvr additive="base">
                                        <p:cTn id="112" dur="10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1000" fill="hold"/>
                                        <p:tgtEl>
                                          <p:spTgt spid="70"/>
                                        </p:tgtEl>
                                        <p:attrNameLst>
                                          <p:attrName>ppt_x</p:attrName>
                                        </p:attrNameLst>
                                      </p:cBhvr>
                                      <p:tavLst>
                                        <p:tav tm="0">
                                          <p:val>
                                            <p:strVal val="#ppt_x"/>
                                          </p:val>
                                        </p:tav>
                                        <p:tav tm="100000">
                                          <p:val>
                                            <p:strVal val="#ppt_x"/>
                                          </p:val>
                                        </p:tav>
                                      </p:tavLst>
                                    </p:anim>
                                    <p:anim calcmode="lin" valueType="num">
                                      <p:cBhvr additive="base">
                                        <p:cTn id="118" dur="1000" fill="hold"/>
                                        <p:tgtEl>
                                          <p:spTgt spid="7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 calcmode="lin" valueType="num">
                                      <p:cBhvr additive="base">
                                        <p:cTn id="121" dur="1000" fill="hold"/>
                                        <p:tgtEl>
                                          <p:spTgt spid="69"/>
                                        </p:tgtEl>
                                        <p:attrNameLst>
                                          <p:attrName>ppt_x</p:attrName>
                                        </p:attrNameLst>
                                      </p:cBhvr>
                                      <p:tavLst>
                                        <p:tav tm="0">
                                          <p:val>
                                            <p:strVal val="#ppt_x"/>
                                          </p:val>
                                        </p:tav>
                                        <p:tav tm="100000">
                                          <p:val>
                                            <p:strVal val="#ppt_x"/>
                                          </p:val>
                                        </p:tav>
                                      </p:tavLst>
                                    </p:anim>
                                    <p:anim calcmode="lin" valueType="num">
                                      <p:cBhvr additive="base">
                                        <p:cTn id="122"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2" presetClass="emph" presetSubtype="0" fill="hold" nodeType="clickEffect">
                                  <p:stCondLst>
                                    <p:cond delay="0"/>
                                  </p:stCondLst>
                                  <p:childTnLst>
                                    <p:animRot by="120000">
                                      <p:cBhvr>
                                        <p:cTn id="126" dur="100" fill="hold">
                                          <p:stCondLst>
                                            <p:cond delay="0"/>
                                          </p:stCondLst>
                                        </p:cTn>
                                        <p:tgtEl>
                                          <p:spTgt spid="40"/>
                                        </p:tgtEl>
                                        <p:attrNameLst>
                                          <p:attrName>r</p:attrName>
                                        </p:attrNameLst>
                                      </p:cBhvr>
                                    </p:animRot>
                                    <p:animRot by="-240000">
                                      <p:cBhvr>
                                        <p:cTn id="127" dur="200" fill="hold">
                                          <p:stCondLst>
                                            <p:cond delay="200"/>
                                          </p:stCondLst>
                                        </p:cTn>
                                        <p:tgtEl>
                                          <p:spTgt spid="40"/>
                                        </p:tgtEl>
                                        <p:attrNameLst>
                                          <p:attrName>r</p:attrName>
                                        </p:attrNameLst>
                                      </p:cBhvr>
                                    </p:animRot>
                                    <p:animRot by="240000">
                                      <p:cBhvr>
                                        <p:cTn id="128" dur="200" fill="hold">
                                          <p:stCondLst>
                                            <p:cond delay="400"/>
                                          </p:stCondLst>
                                        </p:cTn>
                                        <p:tgtEl>
                                          <p:spTgt spid="40"/>
                                        </p:tgtEl>
                                        <p:attrNameLst>
                                          <p:attrName>r</p:attrName>
                                        </p:attrNameLst>
                                      </p:cBhvr>
                                    </p:animRot>
                                    <p:animRot by="-240000">
                                      <p:cBhvr>
                                        <p:cTn id="129" dur="200" fill="hold">
                                          <p:stCondLst>
                                            <p:cond delay="600"/>
                                          </p:stCondLst>
                                        </p:cTn>
                                        <p:tgtEl>
                                          <p:spTgt spid="40"/>
                                        </p:tgtEl>
                                        <p:attrNameLst>
                                          <p:attrName>r</p:attrName>
                                        </p:attrNameLst>
                                      </p:cBhvr>
                                    </p:animRot>
                                    <p:animRot by="120000">
                                      <p:cBhvr>
                                        <p:cTn id="130" dur="200" fill="hold">
                                          <p:stCondLst>
                                            <p:cond delay="800"/>
                                          </p:stCondLst>
                                        </p:cTn>
                                        <p:tgtEl>
                                          <p:spTgt spid="40"/>
                                        </p:tgtEl>
                                        <p:attrNameLst>
                                          <p:attrName>r</p:attrName>
                                        </p:attrNameLst>
                                      </p:cBhvr>
                                    </p:animRot>
                                  </p:childTnLst>
                                </p:cTn>
                              </p:par>
                              <p:par>
                                <p:cTn id="131" presetID="32" presetClass="emph" presetSubtype="0" fill="hold" grpId="1" nodeType="withEffect">
                                  <p:stCondLst>
                                    <p:cond delay="0"/>
                                  </p:stCondLst>
                                  <p:childTnLst>
                                    <p:animRot by="120000">
                                      <p:cBhvr>
                                        <p:cTn id="132" dur="100" fill="hold">
                                          <p:stCondLst>
                                            <p:cond delay="0"/>
                                          </p:stCondLst>
                                        </p:cTn>
                                        <p:tgtEl>
                                          <p:spTgt spid="42"/>
                                        </p:tgtEl>
                                        <p:attrNameLst>
                                          <p:attrName>r</p:attrName>
                                        </p:attrNameLst>
                                      </p:cBhvr>
                                    </p:animRot>
                                    <p:animRot by="-240000">
                                      <p:cBhvr>
                                        <p:cTn id="133" dur="200" fill="hold">
                                          <p:stCondLst>
                                            <p:cond delay="200"/>
                                          </p:stCondLst>
                                        </p:cTn>
                                        <p:tgtEl>
                                          <p:spTgt spid="42"/>
                                        </p:tgtEl>
                                        <p:attrNameLst>
                                          <p:attrName>r</p:attrName>
                                        </p:attrNameLst>
                                      </p:cBhvr>
                                    </p:animRot>
                                    <p:animRot by="240000">
                                      <p:cBhvr>
                                        <p:cTn id="134" dur="200" fill="hold">
                                          <p:stCondLst>
                                            <p:cond delay="400"/>
                                          </p:stCondLst>
                                        </p:cTn>
                                        <p:tgtEl>
                                          <p:spTgt spid="42"/>
                                        </p:tgtEl>
                                        <p:attrNameLst>
                                          <p:attrName>r</p:attrName>
                                        </p:attrNameLst>
                                      </p:cBhvr>
                                    </p:animRot>
                                    <p:animRot by="-240000">
                                      <p:cBhvr>
                                        <p:cTn id="135" dur="200" fill="hold">
                                          <p:stCondLst>
                                            <p:cond delay="600"/>
                                          </p:stCondLst>
                                        </p:cTn>
                                        <p:tgtEl>
                                          <p:spTgt spid="42"/>
                                        </p:tgtEl>
                                        <p:attrNameLst>
                                          <p:attrName>r</p:attrName>
                                        </p:attrNameLst>
                                      </p:cBhvr>
                                    </p:animRot>
                                    <p:animRot by="120000">
                                      <p:cBhvr>
                                        <p:cTn id="136" dur="200" fill="hold">
                                          <p:stCondLst>
                                            <p:cond delay="800"/>
                                          </p:stCondLst>
                                        </p:cTn>
                                        <p:tgtEl>
                                          <p:spTgt spid="42"/>
                                        </p:tgtEl>
                                        <p:attrNameLst>
                                          <p:attrName>r</p:attrName>
                                        </p:attrNameLst>
                                      </p:cBhvr>
                                    </p:animRot>
                                  </p:childTnLst>
                                </p:cTn>
                              </p:par>
                              <p:par>
                                <p:cTn id="137" presetID="32" presetClass="emph" presetSubtype="0" fill="hold" grpId="1" nodeType="withEffect">
                                  <p:stCondLst>
                                    <p:cond delay="0"/>
                                  </p:stCondLst>
                                  <p:childTnLst>
                                    <p:animRot by="120000">
                                      <p:cBhvr>
                                        <p:cTn id="138" dur="100" fill="hold">
                                          <p:stCondLst>
                                            <p:cond delay="0"/>
                                          </p:stCondLst>
                                        </p:cTn>
                                        <p:tgtEl>
                                          <p:spTgt spid="43"/>
                                        </p:tgtEl>
                                        <p:attrNameLst>
                                          <p:attrName>r</p:attrName>
                                        </p:attrNameLst>
                                      </p:cBhvr>
                                    </p:animRot>
                                    <p:animRot by="-240000">
                                      <p:cBhvr>
                                        <p:cTn id="139" dur="200" fill="hold">
                                          <p:stCondLst>
                                            <p:cond delay="200"/>
                                          </p:stCondLst>
                                        </p:cTn>
                                        <p:tgtEl>
                                          <p:spTgt spid="43"/>
                                        </p:tgtEl>
                                        <p:attrNameLst>
                                          <p:attrName>r</p:attrName>
                                        </p:attrNameLst>
                                      </p:cBhvr>
                                    </p:animRot>
                                    <p:animRot by="240000">
                                      <p:cBhvr>
                                        <p:cTn id="140" dur="200" fill="hold">
                                          <p:stCondLst>
                                            <p:cond delay="400"/>
                                          </p:stCondLst>
                                        </p:cTn>
                                        <p:tgtEl>
                                          <p:spTgt spid="43"/>
                                        </p:tgtEl>
                                        <p:attrNameLst>
                                          <p:attrName>r</p:attrName>
                                        </p:attrNameLst>
                                      </p:cBhvr>
                                    </p:animRot>
                                    <p:animRot by="-240000">
                                      <p:cBhvr>
                                        <p:cTn id="141" dur="200" fill="hold">
                                          <p:stCondLst>
                                            <p:cond delay="600"/>
                                          </p:stCondLst>
                                        </p:cTn>
                                        <p:tgtEl>
                                          <p:spTgt spid="43"/>
                                        </p:tgtEl>
                                        <p:attrNameLst>
                                          <p:attrName>r</p:attrName>
                                        </p:attrNameLst>
                                      </p:cBhvr>
                                    </p:animRot>
                                    <p:animRot by="120000">
                                      <p:cBhvr>
                                        <p:cTn id="142" dur="200" fill="hold">
                                          <p:stCondLst>
                                            <p:cond delay="800"/>
                                          </p:stCondLst>
                                        </p:cTn>
                                        <p:tgtEl>
                                          <p:spTgt spid="43"/>
                                        </p:tgtEl>
                                        <p:attrNameLst>
                                          <p:attrName>r</p:attrName>
                                        </p:attrNameLst>
                                      </p:cBhvr>
                                    </p:animRot>
                                  </p:childTnLst>
                                </p:cTn>
                              </p:par>
                              <p:par>
                                <p:cTn id="143" presetID="32" presetClass="emph" presetSubtype="0" fill="hold" grpId="1" nodeType="withEffect">
                                  <p:stCondLst>
                                    <p:cond delay="0"/>
                                  </p:stCondLst>
                                  <p:childTnLst>
                                    <p:animRot by="120000">
                                      <p:cBhvr>
                                        <p:cTn id="144" dur="100" fill="hold">
                                          <p:stCondLst>
                                            <p:cond delay="0"/>
                                          </p:stCondLst>
                                        </p:cTn>
                                        <p:tgtEl>
                                          <p:spTgt spid="41"/>
                                        </p:tgtEl>
                                        <p:attrNameLst>
                                          <p:attrName>r</p:attrName>
                                        </p:attrNameLst>
                                      </p:cBhvr>
                                    </p:animRot>
                                    <p:animRot by="-240000">
                                      <p:cBhvr>
                                        <p:cTn id="145" dur="200" fill="hold">
                                          <p:stCondLst>
                                            <p:cond delay="200"/>
                                          </p:stCondLst>
                                        </p:cTn>
                                        <p:tgtEl>
                                          <p:spTgt spid="41"/>
                                        </p:tgtEl>
                                        <p:attrNameLst>
                                          <p:attrName>r</p:attrName>
                                        </p:attrNameLst>
                                      </p:cBhvr>
                                    </p:animRot>
                                    <p:animRot by="240000">
                                      <p:cBhvr>
                                        <p:cTn id="146" dur="200" fill="hold">
                                          <p:stCondLst>
                                            <p:cond delay="400"/>
                                          </p:stCondLst>
                                        </p:cTn>
                                        <p:tgtEl>
                                          <p:spTgt spid="41"/>
                                        </p:tgtEl>
                                        <p:attrNameLst>
                                          <p:attrName>r</p:attrName>
                                        </p:attrNameLst>
                                      </p:cBhvr>
                                    </p:animRot>
                                    <p:animRot by="-240000">
                                      <p:cBhvr>
                                        <p:cTn id="147" dur="200" fill="hold">
                                          <p:stCondLst>
                                            <p:cond delay="600"/>
                                          </p:stCondLst>
                                        </p:cTn>
                                        <p:tgtEl>
                                          <p:spTgt spid="41"/>
                                        </p:tgtEl>
                                        <p:attrNameLst>
                                          <p:attrName>r</p:attrName>
                                        </p:attrNameLst>
                                      </p:cBhvr>
                                    </p:animRot>
                                    <p:animRot by="120000">
                                      <p:cBhvr>
                                        <p:cTn id="148" dur="200" fill="hold">
                                          <p:stCondLst>
                                            <p:cond delay="800"/>
                                          </p:stCondLst>
                                        </p:cTn>
                                        <p:tgtEl>
                                          <p:spTgt spid="41"/>
                                        </p:tgtEl>
                                        <p:attrNameLst>
                                          <p:attrName>r</p:attrName>
                                        </p:attrNameLst>
                                      </p:cBhvr>
                                    </p:animRot>
                                  </p:childTnLst>
                                </p:cTn>
                              </p:par>
                              <p:par>
                                <p:cTn id="149" presetID="32" presetClass="emph" presetSubtype="0" fill="hold" grpId="1" nodeType="withEffect">
                                  <p:stCondLst>
                                    <p:cond delay="0"/>
                                  </p:stCondLst>
                                  <p:childTnLst>
                                    <p:animRot by="120000">
                                      <p:cBhvr>
                                        <p:cTn id="150" dur="100" fill="hold">
                                          <p:stCondLst>
                                            <p:cond delay="0"/>
                                          </p:stCondLst>
                                        </p:cTn>
                                        <p:tgtEl>
                                          <p:spTgt spid="48"/>
                                        </p:tgtEl>
                                        <p:attrNameLst>
                                          <p:attrName>r</p:attrName>
                                        </p:attrNameLst>
                                      </p:cBhvr>
                                    </p:animRot>
                                    <p:animRot by="-240000">
                                      <p:cBhvr>
                                        <p:cTn id="151" dur="200" fill="hold">
                                          <p:stCondLst>
                                            <p:cond delay="200"/>
                                          </p:stCondLst>
                                        </p:cTn>
                                        <p:tgtEl>
                                          <p:spTgt spid="48"/>
                                        </p:tgtEl>
                                        <p:attrNameLst>
                                          <p:attrName>r</p:attrName>
                                        </p:attrNameLst>
                                      </p:cBhvr>
                                    </p:animRot>
                                    <p:animRot by="240000">
                                      <p:cBhvr>
                                        <p:cTn id="152" dur="200" fill="hold">
                                          <p:stCondLst>
                                            <p:cond delay="400"/>
                                          </p:stCondLst>
                                        </p:cTn>
                                        <p:tgtEl>
                                          <p:spTgt spid="48"/>
                                        </p:tgtEl>
                                        <p:attrNameLst>
                                          <p:attrName>r</p:attrName>
                                        </p:attrNameLst>
                                      </p:cBhvr>
                                    </p:animRot>
                                    <p:animRot by="-240000">
                                      <p:cBhvr>
                                        <p:cTn id="153" dur="200" fill="hold">
                                          <p:stCondLst>
                                            <p:cond delay="600"/>
                                          </p:stCondLst>
                                        </p:cTn>
                                        <p:tgtEl>
                                          <p:spTgt spid="48"/>
                                        </p:tgtEl>
                                        <p:attrNameLst>
                                          <p:attrName>r</p:attrName>
                                        </p:attrNameLst>
                                      </p:cBhvr>
                                    </p:animRot>
                                    <p:animRot by="120000">
                                      <p:cBhvr>
                                        <p:cTn id="154" dur="200" fill="hold">
                                          <p:stCondLst>
                                            <p:cond delay="800"/>
                                          </p:stCondLst>
                                        </p:cTn>
                                        <p:tgtEl>
                                          <p:spTgt spid="48"/>
                                        </p:tgtEl>
                                        <p:attrNameLst>
                                          <p:attrName>r</p:attrName>
                                        </p:attrNameLst>
                                      </p:cBhvr>
                                    </p:animRot>
                                  </p:childTnLst>
                                </p:cTn>
                              </p:par>
                              <p:par>
                                <p:cTn id="155" presetID="32" presetClass="emph" presetSubtype="0" fill="hold" nodeType="withEffect">
                                  <p:stCondLst>
                                    <p:cond delay="0"/>
                                  </p:stCondLst>
                                  <p:childTnLst>
                                    <p:animRot by="120000">
                                      <p:cBhvr>
                                        <p:cTn id="156" dur="100" fill="hold">
                                          <p:stCondLst>
                                            <p:cond delay="0"/>
                                          </p:stCondLst>
                                        </p:cTn>
                                        <p:tgtEl>
                                          <p:spTgt spid="53"/>
                                        </p:tgtEl>
                                        <p:attrNameLst>
                                          <p:attrName>r</p:attrName>
                                        </p:attrNameLst>
                                      </p:cBhvr>
                                    </p:animRot>
                                    <p:animRot by="-240000">
                                      <p:cBhvr>
                                        <p:cTn id="157" dur="200" fill="hold">
                                          <p:stCondLst>
                                            <p:cond delay="200"/>
                                          </p:stCondLst>
                                        </p:cTn>
                                        <p:tgtEl>
                                          <p:spTgt spid="53"/>
                                        </p:tgtEl>
                                        <p:attrNameLst>
                                          <p:attrName>r</p:attrName>
                                        </p:attrNameLst>
                                      </p:cBhvr>
                                    </p:animRot>
                                    <p:animRot by="240000">
                                      <p:cBhvr>
                                        <p:cTn id="158" dur="200" fill="hold">
                                          <p:stCondLst>
                                            <p:cond delay="400"/>
                                          </p:stCondLst>
                                        </p:cTn>
                                        <p:tgtEl>
                                          <p:spTgt spid="53"/>
                                        </p:tgtEl>
                                        <p:attrNameLst>
                                          <p:attrName>r</p:attrName>
                                        </p:attrNameLst>
                                      </p:cBhvr>
                                    </p:animRot>
                                    <p:animRot by="-240000">
                                      <p:cBhvr>
                                        <p:cTn id="159" dur="200" fill="hold">
                                          <p:stCondLst>
                                            <p:cond delay="600"/>
                                          </p:stCondLst>
                                        </p:cTn>
                                        <p:tgtEl>
                                          <p:spTgt spid="53"/>
                                        </p:tgtEl>
                                        <p:attrNameLst>
                                          <p:attrName>r</p:attrName>
                                        </p:attrNameLst>
                                      </p:cBhvr>
                                    </p:animRot>
                                    <p:animRot by="120000">
                                      <p:cBhvr>
                                        <p:cTn id="160" dur="200" fill="hold">
                                          <p:stCondLst>
                                            <p:cond delay="800"/>
                                          </p:stCondLst>
                                        </p:cTn>
                                        <p:tgtEl>
                                          <p:spTgt spid="53"/>
                                        </p:tgtEl>
                                        <p:attrNameLst>
                                          <p:attrName>r</p:attrName>
                                        </p:attrNameLst>
                                      </p:cBhvr>
                                    </p:animRot>
                                  </p:childTnLst>
                                </p:cTn>
                              </p:par>
                              <p:par>
                                <p:cTn id="161" presetID="32" presetClass="emph" presetSubtype="0" fill="hold" grpId="1" nodeType="withEffect">
                                  <p:stCondLst>
                                    <p:cond delay="0"/>
                                  </p:stCondLst>
                                  <p:childTnLst>
                                    <p:animRot by="120000">
                                      <p:cBhvr>
                                        <p:cTn id="162" dur="100" fill="hold">
                                          <p:stCondLst>
                                            <p:cond delay="0"/>
                                          </p:stCondLst>
                                        </p:cTn>
                                        <p:tgtEl>
                                          <p:spTgt spid="54"/>
                                        </p:tgtEl>
                                        <p:attrNameLst>
                                          <p:attrName>r</p:attrName>
                                        </p:attrNameLst>
                                      </p:cBhvr>
                                    </p:animRot>
                                    <p:animRot by="-240000">
                                      <p:cBhvr>
                                        <p:cTn id="163" dur="200" fill="hold">
                                          <p:stCondLst>
                                            <p:cond delay="200"/>
                                          </p:stCondLst>
                                        </p:cTn>
                                        <p:tgtEl>
                                          <p:spTgt spid="54"/>
                                        </p:tgtEl>
                                        <p:attrNameLst>
                                          <p:attrName>r</p:attrName>
                                        </p:attrNameLst>
                                      </p:cBhvr>
                                    </p:animRot>
                                    <p:animRot by="240000">
                                      <p:cBhvr>
                                        <p:cTn id="164" dur="200" fill="hold">
                                          <p:stCondLst>
                                            <p:cond delay="400"/>
                                          </p:stCondLst>
                                        </p:cTn>
                                        <p:tgtEl>
                                          <p:spTgt spid="54"/>
                                        </p:tgtEl>
                                        <p:attrNameLst>
                                          <p:attrName>r</p:attrName>
                                        </p:attrNameLst>
                                      </p:cBhvr>
                                    </p:animRot>
                                    <p:animRot by="-240000">
                                      <p:cBhvr>
                                        <p:cTn id="165" dur="200" fill="hold">
                                          <p:stCondLst>
                                            <p:cond delay="600"/>
                                          </p:stCondLst>
                                        </p:cTn>
                                        <p:tgtEl>
                                          <p:spTgt spid="54"/>
                                        </p:tgtEl>
                                        <p:attrNameLst>
                                          <p:attrName>r</p:attrName>
                                        </p:attrNameLst>
                                      </p:cBhvr>
                                    </p:animRot>
                                    <p:animRot by="120000">
                                      <p:cBhvr>
                                        <p:cTn id="166" dur="200" fill="hold">
                                          <p:stCondLst>
                                            <p:cond delay="800"/>
                                          </p:stCondLst>
                                        </p:cTn>
                                        <p:tgtEl>
                                          <p:spTgt spid="54"/>
                                        </p:tgtEl>
                                        <p:attrNameLst>
                                          <p:attrName>r</p:attrName>
                                        </p:attrNameLst>
                                      </p:cBhvr>
                                    </p:animRot>
                                  </p:childTnLst>
                                </p:cTn>
                              </p:par>
                              <p:par>
                                <p:cTn id="167" presetID="32" presetClass="emph" presetSubtype="0" fill="hold" grpId="1" nodeType="withEffect">
                                  <p:stCondLst>
                                    <p:cond delay="0"/>
                                  </p:stCondLst>
                                  <p:childTnLst>
                                    <p:animRot by="120000">
                                      <p:cBhvr>
                                        <p:cTn id="168" dur="100" fill="hold">
                                          <p:stCondLst>
                                            <p:cond delay="0"/>
                                          </p:stCondLst>
                                        </p:cTn>
                                        <p:tgtEl>
                                          <p:spTgt spid="70"/>
                                        </p:tgtEl>
                                        <p:attrNameLst>
                                          <p:attrName>r</p:attrName>
                                        </p:attrNameLst>
                                      </p:cBhvr>
                                    </p:animRot>
                                    <p:animRot by="-240000">
                                      <p:cBhvr>
                                        <p:cTn id="169" dur="200" fill="hold">
                                          <p:stCondLst>
                                            <p:cond delay="200"/>
                                          </p:stCondLst>
                                        </p:cTn>
                                        <p:tgtEl>
                                          <p:spTgt spid="70"/>
                                        </p:tgtEl>
                                        <p:attrNameLst>
                                          <p:attrName>r</p:attrName>
                                        </p:attrNameLst>
                                      </p:cBhvr>
                                    </p:animRot>
                                    <p:animRot by="240000">
                                      <p:cBhvr>
                                        <p:cTn id="170" dur="200" fill="hold">
                                          <p:stCondLst>
                                            <p:cond delay="400"/>
                                          </p:stCondLst>
                                        </p:cTn>
                                        <p:tgtEl>
                                          <p:spTgt spid="70"/>
                                        </p:tgtEl>
                                        <p:attrNameLst>
                                          <p:attrName>r</p:attrName>
                                        </p:attrNameLst>
                                      </p:cBhvr>
                                    </p:animRot>
                                    <p:animRot by="-240000">
                                      <p:cBhvr>
                                        <p:cTn id="171" dur="200" fill="hold">
                                          <p:stCondLst>
                                            <p:cond delay="600"/>
                                          </p:stCondLst>
                                        </p:cTn>
                                        <p:tgtEl>
                                          <p:spTgt spid="70"/>
                                        </p:tgtEl>
                                        <p:attrNameLst>
                                          <p:attrName>r</p:attrName>
                                        </p:attrNameLst>
                                      </p:cBhvr>
                                    </p:animRot>
                                    <p:animRot by="120000">
                                      <p:cBhvr>
                                        <p:cTn id="172" dur="200" fill="hold">
                                          <p:stCondLst>
                                            <p:cond delay="800"/>
                                          </p:stCondLst>
                                        </p:cTn>
                                        <p:tgtEl>
                                          <p:spTgt spid="70"/>
                                        </p:tgtEl>
                                        <p:attrNameLst>
                                          <p:attrName>r</p:attrName>
                                        </p:attrNameLst>
                                      </p:cBhvr>
                                    </p:animRot>
                                  </p:childTnLst>
                                </p:cTn>
                              </p:par>
                              <p:par>
                                <p:cTn id="173" presetID="32" presetClass="emph" presetSubtype="0" fill="hold" nodeType="withEffect">
                                  <p:stCondLst>
                                    <p:cond delay="0"/>
                                  </p:stCondLst>
                                  <p:childTnLst>
                                    <p:animRot by="120000">
                                      <p:cBhvr>
                                        <p:cTn id="174" dur="100" fill="hold">
                                          <p:stCondLst>
                                            <p:cond delay="0"/>
                                          </p:stCondLst>
                                        </p:cTn>
                                        <p:tgtEl>
                                          <p:spTgt spid="69"/>
                                        </p:tgtEl>
                                        <p:attrNameLst>
                                          <p:attrName>r</p:attrName>
                                        </p:attrNameLst>
                                      </p:cBhvr>
                                    </p:animRot>
                                    <p:animRot by="-240000">
                                      <p:cBhvr>
                                        <p:cTn id="175" dur="200" fill="hold">
                                          <p:stCondLst>
                                            <p:cond delay="200"/>
                                          </p:stCondLst>
                                        </p:cTn>
                                        <p:tgtEl>
                                          <p:spTgt spid="69"/>
                                        </p:tgtEl>
                                        <p:attrNameLst>
                                          <p:attrName>r</p:attrName>
                                        </p:attrNameLst>
                                      </p:cBhvr>
                                    </p:animRot>
                                    <p:animRot by="240000">
                                      <p:cBhvr>
                                        <p:cTn id="176" dur="200" fill="hold">
                                          <p:stCondLst>
                                            <p:cond delay="400"/>
                                          </p:stCondLst>
                                        </p:cTn>
                                        <p:tgtEl>
                                          <p:spTgt spid="69"/>
                                        </p:tgtEl>
                                        <p:attrNameLst>
                                          <p:attrName>r</p:attrName>
                                        </p:attrNameLst>
                                      </p:cBhvr>
                                    </p:animRot>
                                    <p:animRot by="-240000">
                                      <p:cBhvr>
                                        <p:cTn id="177" dur="200" fill="hold">
                                          <p:stCondLst>
                                            <p:cond delay="600"/>
                                          </p:stCondLst>
                                        </p:cTn>
                                        <p:tgtEl>
                                          <p:spTgt spid="69"/>
                                        </p:tgtEl>
                                        <p:attrNameLst>
                                          <p:attrName>r</p:attrName>
                                        </p:attrNameLst>
                                      </p:cBhvr>
                                    </p:animRot>
                                    <p:animRot by="120000">
                                      <p:cBhvr>
                                        <p:cTn id="178" dur="200" fill="hold">
                                          <p:stCondLst>
                                            <p:cond delay="800"/>
                                          </p:stCondLst>
                                        </p:cTn>
                                        <p:tgtEl>
                                          <p:spTgt spid="69"/>
                                        </p:tgtEl>
                                        <p:attrNameLst>
                                          <p:attrName>r</p:attrName>
                                        </p:attrNameLst>
                                      </p:cBhvr>
                                    </p:animRo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2" nodeType="clickEffect">
                                  <p:stCondLst>
                                    <p:cond delay="0"/>
                                  </p:stCondLst>
                                  <p:childTnLst>
                                    <p:set>
                                      <p:cBhvr>
                                        <p:cTn id="182" dur="1" fill="hold">
                                          <p:stCondLst>
                                            <p:cond delay="999"/>
                                          </p:stCondLst>
                                        </p:cTn>
                                        <p:tgtEl>
                                          <p:spTgt spid="70"/>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999"/>
                                          </p:stCondLst>
                                        </p:cTn>
                                        <p:tgtEl>
                                          <p:spTgt spid="6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999"/>
                                          </p:stCondLst>
                                        </p:cTn>
                                        <p:tgtEl>
                                          <p:spTgt spid="35"/>
                                        </p:tgtEl>
                                        <p:attrNameLst>
                                          <p:attrName>style.visibility</p:attrName>
                                        </p:attrNameLst>
                                      </p:cBhvr>
                                      <p:to>
                                        <p:strVal val="visible"/>
                                      </p:to>
                                    </p:set>
                                  </p:childTnLst>
                                </p:cTn>
                              </p:par>
                              <p:par>
                                <p:cTn id="189" presetID="2" presetClass="entr" presetSubtype="4" fill="hold" grpId="0" nodeType="withEffect">
                                  <p:stCondLst>
                                    <p:cond delay="0"/>
                                  </p:stCondLst>
                                  <p:childTnLst>
                                    <p:set>
                                      <p:cBhvr>
                                        <p:cTn id="190" dur="1" fill="hold">
                                          <p:stCondLst>
                                            <p:cond delay="0"/>
                                          </p:stCondLst>
                                        </p:cTn>
                                        <p:tgtEl>
                                          <p:spTgt spid="76"/>
                                        </p:tgtEl>
                                        <p:attrNameLst>
                                          <p:attrName>style.visibility</p:attrName>
                                        </p:attrNameLst>
                                      </p:cBhvr>
                                      <p:to>
                                        <p:strVal val="visible"/>
                                      </p:to>
                                    </p:set>
                                    <p:anim calcmode="lin" valueType="num">
                                      <p:cBhvr additive="base">
                                        <p:cTn id="191" dur="1000" fill="hold"/>
                                        <p:tgtEl>
                                          <p:spTgt spid="76"/>
                                        </p:tgtEl>
                                        <p:attrNameLst>
                                          <p:attrName>ppt_x</p:attrName>
                                        </p:attrNameLst>
                                      </p:cBhvr>
                                      <p:tavLst>
                                        <p:tav tm="0">
                                          <p:val>
                                            <p:strVal val="#ppt_x"/>
                                          </p:val>
                                        </p:tav>
                                        <p:tav tm="100000">
                                          <p:val>
                                            <p:strVal val="#ppt_x"/>
                                          </p:val>
                                        </p:tav>
                                      </p:tavLst>
                                    </p:anim>
                                    <p:anim calcmode="lin" valueType="num">
                                      <p:cBhvr additive="base">
                                        <p:cTn id="192" dur="1000" fill="hold"/>
                                        <p:tgtEl>
                                          <p:spTgt spid="76"/>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additive="base">
                                        <p:cTn id="195" dur="1000" fill="hold"/>
                                        <p:tgtEl>
                                          <p:spTgt spid="68"/>
                                        </p:tgtEl>
                                        <p:attrNameLst>
                                          <p:attrName>ppt_x</p:attrName>
                                        </p:attrNameLst>
                                      </p:cBhvr>
                                      <p:tavLst>
                                        <p:tav tm="0">
                                          <p:val>
                                            <p:strVal val="#ppt_x"/>
                                          </p:val>
                                        </p:tav>
                                        <p:tav tm="100000">
                                          <p:val>
                                            <p:strVal val="#ppt_x"/>
                                          </p:val>
                                        </p:tav>
                                      </p:tavLst>
                                    </p:anim>
                                    <p:anim calcmode="lin" valueType="num">
                                      <p:cBhvr additive="base">
                                        <p:cTn id="196" dur="1000" fill="hold"/>
                                        <p:tgtEl>
                                          <p:spTgt spid="6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1000" fill="hold"/>
                                        <p:tgtEl>
                                          <p:spTgt spid="66"/>
                                        </p:tgtEl>
                                        <p:attrNameLst>
                                          <p:attrName>ppt_x</p:attrName>
                                        </p:attrNameLst>
                                      </p:cBhvr>
                                      <p:tavLst>
                                        <p:tav tm="0">
                                          <p:val>
                                            <p:strVal val="#ppt_x"/>
                                          </p:val>
                                        </p:tav>
                                        <p:tav tm="100000">
                                          <p:val>
                                            <p:strVal val="#ppt_x"/>
                                          </p:val>
                                        </p:tav>
                                      </p:tavLst>
                                    </p:anim>
                                    <p:anim calcmode="lin" valueType="num">
                                      <p:cBhvr additive="base">
                                        <p:cTn id="200" dur="1000" fill="hold"/>
                                        <p:tgtEl>
                                          <p:spTgt spid="66"/>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65"/>
                                        </p:tgtEl>
                                        <p:attrNameLst>
                                          <p:attrName>style.visibility</p:attrName>
                                        </p:attrNameLst>
                                      </p:cBhvr>
                                      <p:to>
                                        <p:strVal val="visible"/>
                                      </p:to>
                                    </p:set>
                                    <p:anim calcmode="lin" valueType="num">
                                      <p:cBhvr additive="base">
                                        <p:cTn id="203" dur="1000" fill="hold"/>
                                        <p:tgtEl>
                                          <p:spTgt spid="65"/>
                                        </p:tgtEl>
                                        <p:attrNameLst>
                                          <p:attrName>ppt_x</p:attrName>
                                        </p:attrNameLst>
                                      </p:cBhvr>
                                      <p:tavLst>
                                        <p:tav tm="0">
                                          <p:val>
                                            <p:strVal val="#ppt_x"/>
                                          </p:val>
                                        </p:tav>
                                        <p:tav tm="100000">
                                          <p:val>
                                            <p:strVal val="#ppt_x"/>
                                          </p:val>
                                        </p:tav>
                                      </p:tavLst>
                                    </p:anim>
                                    <p:anim calcmode="lin" valueType="num">
                                      <p:cBhvr additive="base">
                                        <p:cTn id="204" dur="10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fade">
                                      <p:cBhvr>
                                        <p:cTn id="209" dur="1000"/>
                                        <p:tgtEl>
                                          <p:spTgt spid="77"/>
                                        </p:tgtEl>
                                      </p:cBhvr>
                                    </p:animEffect>
                                    <p:anim calcmode="lin" valueType="num">
                                      <p:cBhvr>
                                        <p:cTn id="210" dur="1000" fill="hold"/>
                                        <p:tgtEl>
                                          <p:spTgt spid="77"/>
                                        </p:tgtEl>
                                        <p:attrNameLst>
                                          <p:attrName>ppt_x</p:attrName>
                                        </p:attrNameLst>
                                      </p:cBhvr>
                                      <p:tavLst>
                                        <p:tav tm="0">
                                          <p:val>
                                            <p:strVal val="#ppt_x"/>
                                          </p:val>
                                        </p:tav>
                                        <p:tav tm="100000">
                                          <p:val>
                                            <p:strVal val="#ppt_x"/>
                                          </p:val>
                                        </p:tav>
                                      </p:tavLst>
                                    </p:anim>
                                    <p:anim calcmode="lin" valueType="num">
                                      <p:cBhvr>
                                        <p:cTn id="21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41" grpId="0"/>
      <p:bldP spid="41" grpId="1"/>
      <p:bldP spid="42" grpId="0"/>
      <p:bldP spid="42" grpId="1"/>
      <p:bldP spid="43" grpId="0"/>
      <p:bldP spid="43" grpId="1"/>
      <p:bldP spid="46" grpId="0"/>
      <p:bldP spid="47" grpId="0"/>
      <p:bldP spid="48" grpId="0"/>
      <p:bldP spid="48" grpId="1"/>
      <p:bldP spid="54" grpId="0"/>
      <p:bldP spid="54" grpId="1"/>
      <p:bldP spid="60" grpId="0"/>
      <p:bldP spid="61" grpId="0"/>
      <p:bldP spid="66" grpId="0"/>
      <p:bldP spid="68" grpId="0"/>
      <p:bldP spid="70" grpId="0"/>
      <p:bldP spid="70" grpId="1"/>
      <p:bldP spid="70" grpId="2"/>
      <p:bldP spid="57" grpId="0"/>
      <p:bldP spid="67" grpId="0"/>
      <p:bldP spid="71" grpId="0"/>
      <p:bldP spid="72" grpId="0"/>
      <p:bldP spid="73" grpId="0"/>
      <p:bldP spid="76"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hỗ dành sẵn cho Nội dung 2">
                <a:extLst>
                  <a:ext uri="{FF2B5EF4-FFF2-40B4-BE49-F238E27FC236}">
                    <a16:creationId xmlns:a16="http://schemas.microsoft.com/office/drawing/2014/main" id="{A61A553F-DD9F-412F-B213-BB3F996C9B94}"/>
                  </a:ext>
                </a:extLst>
              </p:cNvPr>
              <p:cNvSpPr txBox="1">
                <a:spLocks/>
              </p:cNvSpPr>
              <p:nvPr/>
            </p:nvSpPr>
            <p:spPr>
              <a:xfrm>
                <a:off x="838200" y="899886"/>
                <a:ext cx="10515600" cy="5074025"/>
              </a:xfrm>
              <a:prstGeom prst="rect">
                <a:avLst/>
              </a:prstGeom>
            </p:spPr>
            <p:txBody>
              <a:bodyPr>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b) </a:t>
                </a:r>
                <a:r>
                  <a:rPr lang="en-US" b="1" dirty="0" err="1">
                    <a:latin typeface="Arial" panose="020B0604020202020204" pitchFamily="34" charset="0"/>
                    <a:cs typeface="Arial" panose="020B0604020202020204" pitchFamily="34" charset="0"/>
                  </a:rPr>
                  <a:t>Đường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chu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14:m>
                  <m:oMath xmlns:m="http://schemas.openxmlformats.org/officeDocument/2006/math">
                    <m:d>
                      <m:dPr>
                        <m:ctrlPr>
                          <a:rPr lang="en-US" b="0" i="1" smtClean="0">
                            <a:latin typeface="Cambria Math" panose="02040503050406030204" pitchFamily="18" charset="0"/>
                            <a:cs typeface="Arial" panose="020B0604020202020204" pitchFamily="34" charset="0"/>
                          </a:rPr>
                        </m:ctrlPr>
                      </m:dPr>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𝑝</m:t>
                        </m:r>
                      </m:sub>
                    </m:sSub>
                  </m:oMath>
                </a14:m>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v.</a:t>
                </a:r>
              </a:p>
              <a:p>
                <a:pPr marL="457200" lvl="1" indent="0">
                  <a:buFont typeface="Arial" panose="020B0604020202020204" pitchFamily="34" charset="0"/>
                  <a:buNone/>
                </a:pPr>
                <a:endParaRPr lang="en-US" sz="2200" dirty="0">
                  <a:latin typeface="Arial" panose="020B0604020202020204" pitchFamily="34" charset="0"/>
                  <a:cs typeface="Arial" panose="020B0604020202020204" pitchFamily="34" charset="0"/>
                </a:endParaRPr>
              </a:p>
            </p:txBody>
          </p:sp>
        </mc:Choice>
        <mc:Fallback xmlns="">
          <p:sp>
            <p:nvSpPr>
              <p:cNvPr id="4" name="Chỗ dành sẵn cho Nội dung 2">
                <a:extLst>
                  <a:ext uri="{FF2B5EF4-FFF2-40B4-BE49-F238E27FC236}">
                    <a16:creationId xmlns:a16="http://schemas.microsoft.com/office/drawing/2014/main" id="{A61A553F-DD9F-412F-B213-BB3F996C9B94}"/>
                  </a:ext>
                </a:extLst>
              </p:cNvPr>
              <p:cNvSpPr txBox="1">
                <a:spLocks noRot="1" noChangeAspect="1" noMove="1" noResize="1" noEditPoints="1" noAdjustHandles="1" noChangeArrowheads="1" noChangeShapeType="1" noTextEdit="1"/>
              </p:cNvSpPr>
              <p:nvPr/>
            </p:nvSpPr>
            <p:spPr>
              <a:xfrm>
                <a:off x="838200" y="899886"/>
                <a:ext cx="10515600" cy="5074025"/>
              </a:xfrm>
              <a:prstGeom prst="rect">
                <a:avLst/>
              </a:prstGeom>
              <a:blipFill>
                <a:blip r:embed="rId2"/>
                <a:stretch>
                  <a:fillRect l="-928" t="-601"/>
                </a:stretch>
              </a:blipFill>
            </p:spPr>
            <p:txBody>
              <a:bodyPr/>
              <a:lstStyle/>
              <a:p>
                <a:r>
                  <a:rPr lang="en-US">
                    <a:noFill/>
                  </a:rPr>
                  <a:t> </a:t>
                </a:r>
              </a:p>
            </p:txBody>
          </p:sp>
        </mc:Fallback>
      </mc:AlternateContent>
    </p:spTree>
    <p:extLst>
      <p:ext uri="{BB962C8B-B14F-4D97-AF65-F5344CB8AC3E}">
        <p14:creationId xmlns:p14="http://schemas.microsoft.com/office/powerpoint/2010/main" val="407248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ma </a:t>
            </a:r>
            <a:r>
              <a:rPr lang="en-US" b="1" dirty="0" err="1">
                <a:latin typeface="Arial" panose="020B0604020202020204" pitchFamily="34" charset="0"/>
                <a:cs typeface="Arial" panose="020B0604020202020204" pitchFamily="34" charset="0"/>
              </a:rPr>
              <a:t>trận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84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457200" indent="-457200">
              <a:buAutoNum type="alphaLcParenR"/>
            </a:pPr>
            <a:r>
              <a:rPr lang="en-US" sz="2800" b="1" dirty="0" err="1">
                <a:latin typeface="Arial" panose="020B0604020202020204" pitchFamily="34" charset="0"/>
                <a:cs typeface="Arial" panose="020B0604020202020204" pitchFamily="34" charset="0"/>
              </a:rPr>
              <a:t>Biểu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diễn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đồ</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thị</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ma </a:t>
            </a:r>
            <a:r>
              <a:rPr lang="en-US" sz="2800" b="1" dirty="0" err="1">
                <a:latin typeface="Arial" panose="020B0604020202020204" pitchFamily="34" charset="0"/>
                <a:cs typeface="Arial" panose="020B0604020202020204" pitchFamily="34" charset="0"/>
              </a:rPr>
              <a:t>trận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kề</a:t>
            </a:r>
            <a:endParaRPr lang="en-US"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r>
              <a:rPr lang="en-US" dirty="0" err="1"/>
              <a:t>Khái</a:t>
            </a:r>
            <a:r>
              <a:rPr lang="en-US" dirty="0"/>
              <a:t> </a:t>
            </a:r>
            <a:r>
              <a:rPr lang="en-US" dirty="0" err="1"/>
              <a:t>niệm</a:t>
            </a:r>
            <a:r>
              <a:rPr lang="en-US" dirty="0"/>
              <a:t> ma </a:t>
            </a:r>
            <a:r>
              <a:rPr lang="en-US" dirty="0" err="1"/>
              <a:t>trận</a:t>
            </a:r>
            <a:r>
              <a:rPr lang="en-US" dirty="0"/>
              <a:t> </a:t>
            </a:r>
            <a:r>
              <a:rPr lang="en-US" dirty="0" err="1"/>
              <a:t>kề</a:t>
            </a:r>
            <a:r>
              <a:rPr lang="en-US" dirty="0"/>
              <a:t>:</a:t>
            </a:r>
          </a:p>
          <a:p>
            <a:pPr marL="457200" lvl="1" indent="0">
              <a:buNone/>
            </a:pPr>
            <a:r>
              <a:rPr lang="vi-VN" sz="2800" dirty="0"/>
              <a:t>Ma </a:t>
            </a:r>
            <a:r>
              <a:rPr lang="vi-VN" sz="2800" dirty="0" err="1"/>
              <a:t>trận</a:t>
            </a:r>
            <a:r>
              <a:rPr lang="vi-VN" sz="2800" dirty="0"/>
              <a:t> </a:t>
            </a:r>
            <a:r>
              <a:rPr lang="vi-VN" sz="2800" dirty="0" err="1"/>
              <a:t>kề</a:t>
            </a:r>
            <a:r>
              <a:rPr lang="vi-VN" sz="2800" dirty="0"/>
              <a:t> </a:t>
            </a:r>
            <a:r>
              <a:rPr lang="vi-VN" sz="2800" dirty="0" err="1"/>
              <a:t>là</a:t>
            </a:r>
            <a:r>
              <a:rPr lang="vi-VN" sz="2800" dirty="0"/>
              <a:t> </a:t>
            </a:r>
            <a:r>
              <a:rPr lang="vi-VN" sz="2800" dirty="0" err="1"/>
              <a:t>cách</a:t>
            </a:r>
            <a:r>
              <a:rPr lang="vi-VN" sz="2800" dirty="0"/>
              <a:t> </a:t>
            </a:r>
            <a:r>
              <a:rPr lang="vi-VN" sz="2800" dirty="0" err="1"/>
              <a:t>biểu</a:t>
            </a:r>
            <a:r>
              <a:rPr lang="vi-VN" sz="2800" dirty="0"/>
              <a:t> </a:t>
            </a:r>
            <a:r>
              <a:rPr lang="vi-VN" sz="2800" dirty="0" err="1"/>
              <a:t>diễn</a:t>
            </a:r>
            <a:r>
              <a:rPr lang="vi-VN" sz="2800" dirty="0"/>
              <a:t> </a:t>
            </a:r>
            <a:r>
              <a:rPr lang="vi-VN" sz="2800" dirty="0" err="1"/>
              <a:t>đồ</a:t>
            </a:r>
            <a:r>
              <a:rPr lang="vi-VN" sz="2800" dirty="0"/>
              <a:t> </a:t>
            </a:r>
            <a:r>
              <a:rPr lang="vi-VN" sz="2800" dirty="0" err="1"/>
              <a:t>thị</a:t>
            </a:r>
            <a:r>
              <a:rPr lang="vi-VN" sz="2800" dirty="0"/>
              <a:t> G = {V, E} </a:t>
            </a:r>
            <a:r>
              <a:rPr lang="vi-VN" sz="2800" dirty="0" err="1"/>
              <a:t>dưới</a:t>
            </a:r>
            <a:r>
              <a:rPr lang="vi-VN" sz="2800" dirty="0"/>
              <a:t> </a:t>
            </a:r>
            <a:r>
              <a:rPr lang="vi-VN" sz="2800" dirty="0" err="1"/>
              <a:t>dạng</a:t>
            </a:r>
            <a:r>
              <a:rPr lang="vi-VN" sz="2800" dirty="0"/>
              <a:t> ma </a:t>
            </a:r>
            <a:r>
              <a:rPr lang="vi-VN" sz="2800" dirty="0" err="1"/>
              <a:t>trận</a:t>
            </a:r>
            <a:r>
              <a:rPr lang="vi-VN" sz="2800" dirty="0"/>
              <a:t> </a:t>
            </a:r>
            <a:r>
              <a:rPr lang="vi-VN" sz="2800" dirty="0" err="1"/>
              <a:t>các</a:t>
            </a:r>
            <a:r>
              <a:rPr lang="vi-VN" sz="2800" dirty="0"/>
              <a:t> </a:t>
            </a:r>
            <a:r>
              <a:rPr lang="vi-VN" sz="2800" dirty="0" err="1"/>
              <a:t>giá</a:t>
            </a:r>
            <a:r>
              <a:rPr lang="vi-VN" sz="2800" dirty="0"/>
              <a:t> </a:t>
            </a:r>
            <a:r>
              <a:rPr lang="vi-VN" sz="2800" dirty="0" err="1"/>
              <a:t>trị</a:t>
            </a:r>
            <a:r>
              <a:rPr lang="vi-VN" sz="2800" dirty="0"/>
              <a:t> </a:t>
            </a:r>
            <a:r>
              <a:rPr lang="vi-VN" sz="2800" dirty="0" err="1"/>
              <a:t>boolean</a:t>
            </a:r>
            <a:r>
              <a:rPr lang="vi-VN" sz="2800" dirty="0"/>
              <a:t>.</a:t>
            </a:r>
          </a:p>
          <a:p>
            <a:r>
              <a:rPr lang="vi-VN" dirty="0" err="1"/>
              <a:t>Biểu</a:t>
            </a:r>
            <a:r>
              <a:rPr lang="vi-VN" dirty="0"/>
              <a:t> </a:t>
            </a:r>
            <a:r>
              <a:rPr lang="vi-VN" dirty="0" err="1"/>
              <a:t>diễn</a:t>
            </a:r>
            <a:r>
              <a:rPr lang="vi-VN" dirty="0"/>
              <a:t> ma </a:t>
            </a:r>
            <a:r>
              <a:rPr lang="vi-VN" dirty="0" err="1"/>
              <a:t>trận</a:t>
            </a:r>
            <a:r>
              <a:rPr lang="vi-VN" dirty="0"/>
              <a:t> </a:t>
            </a:r>
            <a:r>
              <a:rPr lang="vi-VN" dirty="0" err="1"/>
              <a:t>kề</a:t>
            </a:r>
            <a:r>
              <a:rPr lang="vi-VN" dirty="0"/>
              <a:t>: </a:t>
            </a:r>
            <a:r>
              <a:rPr lang="vi-VN" dirty="0" err="1"/>
              <a:t>Kích</a:t>
            </a:r>
            <a:r>
              <a:rPr lang="vi-VN" dirty="0"/>
              <a:t> </a:t>
            </a:r>
            <a:r>
              <a:rPr lang="vi-VN" dirty="0" err="1"/>
              <a:t>thước</a:t>
            </a:r>
            <a:r>
              <a:rPr lang="vi-VN" dirty="0"/>
              <a:t> </a:t>
            </a:r>
            <a:r>
              <a:rPr lang="vi-VN" dirty="0" err="1"/>
              <a:t>của</a:t>
            </a:r>
            <a:r>
              <a:rPr lang="vi-VN" dirty="0"/>
              <a:t> ma </a:t>
            </a:r>
            <a:r>
              <a:rPr lang="vi-VN" dirty="0" err="1"/>
              <a:t>trận</a:t>
            </a:r>
            <a:r>
              <a:rPr lang="vi-VN" dirty="0"/>
              <a:t> </a:t>
            </a:r>
            <a:r>
              <a:rPr lang="vi-VN" dirty="0" err="1"/>
              <a:t>là</a:t>
            </a:r>
            <a:r>
              <a:rPr lang="vi-VN" dirty="0"/>
              <a:t> </a:t>
            </a:r>
            <a:r>
              <a:rPr lang="vi-VN" dirty="0" err="1"/>
              <a:t>VxV</a:t>
            </a:r>
            <a:r>
              <a:rPr lang="vi-VN" dirty="0"/>
              <a:t> trong </a:t>
            </a:r>
            <a:r>
              <a:rPr lang="vi-VN" dirty="0" err="1"/>
              <a:t>đó</a:t>
            </a:r>
            <a:r>
              <a:rPr lang="vi-VN" dirty="0"/>
              <a:t> V </a:t>
            </a:r>
            <a:r>
              <a:rPr lang="vi-VN" dirty="0" err="1"/>
              <a:t>là</a:t>
            </a:r>
            <a:r>
              <a:rPr lang="vi-VN" dirty="0"/>
              <a:t> </a:t>
            </a:r>
            <a:r>
              <a:rPr lang="vi-VN" dirty="0" err="1"/>
              <a:t>số</a:t>
            </a:r>
            <a:r>
              <a:rPr lang="vi-VN" dirty="0"/>
              <a:t> </a:t>
            </a:r>
            <a:r>
              <a:rPr lang="vi-VN" dirty="0" err="1"/>
              <a:t>đỉnh</a:t>
            </a:r>
            <a:r>
              <a:rPr lang="vi-VN" dirty="0"/>
              <a:t> trong </a:t>
            </a:r>
            <a:r>
              <a:rPr lang="vi-VN" dirty="0" err="1"/>
              <a:t>đồ</a:t>
            </a:r>
            <a:r>
              <a:rPr lang="vi-VN" dirty="0"/>
              <a:t> </a:t>
            </a:r>
            <a:r>
              <a:rPr lang="vi-VN" dirty="0" err="1"/>
              <a:t>thị</a:t>
            </a:r>
            <a:r>
              <a:rPr lang="vi-VN" dirty="0"/>
              <a:t> </a:t>
            </a:r>
            <a:r>
              <a:rPr lang="vi-VN" dirty="0" err="1"/>
              <a:t>và</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một</a:t>
            </a:r>
            <a:r>
              <a:rPr lang="vi-VN" dirty="0"/>
              <a:t> </a:t>
            </a:r>
            <a:r>
              <a:rPr lang="vi-VN" dirty="0" err="1"/>
              <a:t>đầu</a:t>
            </a:r>
            <a:r>
              <a:rPr lang="vi-VN" dirty="0"/>
              <a:t> </a:t>
            </a:r>
            <a:r>
              <a:rPr lang="vi-VN" dirty="0" err="1"/>
              <a:t>vào</a:t>
            </a:r>
            <a:r>
              <a:rPr lang="vi-VN" dirty="0"/>
              <a:t> </a:t>
            </a:r>
            <a:r>
              <a:rPr lang="vi-VN" dirty="0" err="1"/>
              <a:t>Aij</a:t>
            </a:r>
            <a:r>
              <a:rPr lang="vi-VN" dirty="0"/>
              <a:t> </a:t>
            </a:r>
            <a:r>
              <a:rPr lang="vi-VN" dirty="0" err="1"/>
              <a:t>là</a:t>
            </a:r>
            <a:r>
              <a:rPr lang="vi-VN" dirty="0"/>
              <a:t> 1 </a:t>
            </a:r>
            <a:r>
              <a:rPr lang="vi-VN" dirty="0" err="1"/>
              <a:t>hoặc</a:t>
            </a:r>
            <a:r>
              <a:rPr lang="vi-VN" dirty="0"/>
              <a:t> 0 </a:t>
            </a:r>
            <a:r>
              <a:rPr lang="vi-VN" dirty="0" err="1"/>
              <a:t>tùy</a:t>
            </a:r>
            <a:r>
              <a:rPr lang="vi-VN" dirty="0"/>
              <a:t> </a:t>
            </a:r>
            <a:r>
              <a:rPr lang="vi-VN" dirty="0" err="1"/>
              <a:t>thuộc</a:t>
            </a:r>
            <a:r>
              <a:rPr lang="vi-VN" dirty="0"/>
              <a:t> </a:t>
            </a:r>
            <a:r>
              <a:rPr lang="vi-VN" dirty="0" err="1"/>
              <a:t>vào</a:t>
            </a:r>
            <a:r>
              <a:rPr lang="vi-VN" dirty="0"/>
              <a:t> </a:t>
            </a:r>
            <a:r>
              <a:rPr lang="vi-VN" dirty="0" err="1"/>
              <a:t>việc</a:t>
            </a:r>
            <a:r>
              <a:rPr lang="vi-VN" dirty="0"/>
              <a:t> </a:t>
            </a:r>
            <a:r>
              <a:rPr lang="vi-VN" dirty="0" err="1"/>
              <a:t>có</a:t>
            </a:r>
            <a:r>
              <a:rPr lang="vi-VN" dirty="0"/>
              <a:t> </a:t>
            </a:r>
            <a:r>
              <a:rPr lang="vi-VN" dirty="0" err="1"/>
              <a:t>một</a:t>
            </a:r>
            <a:r>
              <a:rPr lang="vi-VN" dirty="0"/>
              <a:t> </a:t>
            </a:r>
            <a:r>
              <a:rPr lang="vi-VN" dirty="0" err="1"/>
              <a:t>cạnh</a:t>
            </a:r>
            <a:r>
              <a:rPr lang="vi-VN" dirty="0"/>
              <a:t> </a:t>
            </a:r>
            <a:r>
              <a:rPr lang="vi-VN" dirty="0" err="1"/>
              <a:t>từ</a:t>
            </a:r>
            <a:r>
              <a:rPr lang="vi-VN" dirty="0"/>
              <a:t> </a:t>
            </a:r>
            <a:r>
              <a:rPr lang="vi-VN" dirty="0" err="1"/>
              <a:t>đỉnh</a:t>
            </a:r>
            <a:r>
              <a:rPr lang="vi-VN" dirty="0"/>
              <a:t> i </a:t>
            </a:r>
            <a:r>
              <a:rPr lang="vi-VN" dirty="0" err="1"/>
              <a:t>đến</a:t>
            </a:r>
            <a:r>
              <a:rPr lang="vi-VN" dirty="0"/>
              <a:t> </a:t>
            </a:r>
            <a:r>
              <a:rPr lang="vi-VN" dirty="0" err="1"/>
              <a:t>đỉnh</a:t>
            </a:r>
            <a:r>
              <a:rPr lang="vi-VN" dirty="0"/>
              <a:t> j hay không.</a:t>
            </a:r>
            <a:endParaRPr lang="en-US" dirty="0"/>
          </a:p>
        </p:txBody>
      </p:sp>
    </p:spTree>
    <p:extLst>
      <p:ext uri="{BB962C8B-B14F-4D97-AF65-F5344CB8AC3E}">
        <p14:creationId xmlns:p14="http://schemas.microsoft.com/office/powerpoint/2010/main" val="3284510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MA TRẬN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277611378"/>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7390270"/>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6620793"/>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124729"/>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326300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dirty="0">
                <a:latin typeface="Arial" panose="020B0604020202020204" pitchFamily="34" charset="0"/>
                <a:cs typeface="Arial" panose="020B0604020202020204" pitchFamily="34" charset="0"/>
              </a:rPr>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them, </a:t>
            </a:r>
            <a:r>
              <a:rPr lang="en-US" sz="2000" dirty="0" err="1">
                <a:latin typeface="Arial" panose="020B0604020202020204" pitchFamily="34" charset="0"/>
                <a:cs typeface="Arial" panose="020B0604020202020204" pitchFamily="34" charset="0"/>
              </a:rPr>
              <a:t>xóa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ma </a:t>
            </a:r>
            <a:r>
              <a:rPr lang="en-US" sz="2000" dirty="0" err="1">
                <a:latin typeface="Arial" panose="020B0604020202020204" pitchFamily="34" charset="0"/>
                <a:cs typeface="Arial" panose="020B0604020202020204" pitchFamily="34" charset="0"/>
              </a:rPr>
              <a:t>trận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GPU</a:t>
            </a:r>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dirty="0">
                <a:latin typeface="Arial" panose="020B0604020202020204" pitchFamily="34" charset="0"/>
                <a:cs typeface="Arial" panose="020B0604020202020204" pitchFamily="34" charset="0"/>
              </a:rPr>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inEdges</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outEdges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2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412524"/>
      </a:dk2>
      <a:lt2>
        <a:srgbClr val="E8E2E5"/>
      </a:lt2>
      <a:accent1>
        <a:srgbClr val="64B18C"/>
      </a:accent1>
      <a:accent2>
        <a:srgbClr val="59B463"/>
      </a:accent2>
      <a:accent3>
        <a:srgbClr val="7DAD68"/>
      </a:accent3>
      <a:accent4>
        <a:srgbClr val="91A953"/>
      </a:accent4>
      <a:accent5>
        <a:srgbClr val="ACA267"/>
      </a:accent5>
      <a:accent6>
        <a:srgbClr val="D09464"/>
      </a:accent6>
      <a:hlink>
        <a:srgbClr val="AE698A"/>
      </a:hlink>
      <a:folHlink>
        <a:srgbClr val="7F7F7F"/>
      </a:folHlink>
    </a:clrScheme>
    <a:fontScheme name="Custom 2">
      <a:majorFont>
        <a:latin typeface="Sitka Display"/>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470</TotalTime>
  <Words>3159</Words>
  <Application>Microsoft Office PowerPoint</Application>
  <PresentationFormat>Widescreen</PresentationFormat>
  <Paragraphs>408</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Amasis MT Pro</vt:lpstr>
      <vt:lpstr>Arial</vt:lpstr>
      <vt:lpstr>Calibri</vt:lpstr>
      <vt:lpstr>Calibri Light</vt:lpstr>
      <vt:lpstr>Cambria Math</vt:lpstr>
      <vt:lpstr>Sitka Display</vt:lpstr>
      <vt:lpstr>Symbol</vt:lpstr>
      <vt:lpstr>Times New Roman</vt:lpstr>
      <vt:lpstr>Wingdings</vt:lpstr>
      <vt:lpstr>SketchyVTI</vt:lpstr>
      <vt:lpstr>PowerPoint Presentation</vt:lpstr>
      <vt:lpstr>PowerPoint Presentation</vt:lpstr>
      <vt:lpstr>1. Định nghĩa đồ thị</vt:lpstr>
      <vt:lpstr>2. Các khái niệm cơ bản trên đồ thị</vt:lpstr>
      <vt:lpstr>PowerPoint Presentation</vt:lpstr>
      <vt:lpstr>3. Biểu diễn đồ thị trên máy tính</vt:lpstr>
      <vt:lpstr>Biểu diễn đồ thị bằng ma trận kề</vt:lpstr>
      <vt:lpstr>VÍ DỤ VỀ MA TRẬN KỀ</vt:lpstr>
      <vt:lpstr>ƯU NHƯỢC ĐIỂM</vt:lpstr>
      <vt:lpstr>ỨNG DỤNG CỦA MA TRẬN KỀ</vt:lpstr>
      <vt:lpstr>3. Biểu diễn đồ thị trên máy tính</vt:lpstr>
      <vt:lpstr> Biểu diễn đồ thị bằng danh sách kề</vt:lpstr>
      <vt:lpstr>VÍ DỤ VỀ DANH SÁCH KỀ</vt:lpstr>
      <vt:lpstr>ƯU NHƯỢC ĐIỂM</vt:lpstr>
      <vt:lpstr>4. Các phép duyệt đồ thị</vt:lpstr>
      <vt:lpstr>a) Duyệt theo chiều rộng (BFS)</vt:lpstr>
      <vt:lpstr>a) Duyệt theo chiều rộng (BFS)</vt:lpstr>
      <vt:lpstr>Ví dụ : BFS</vt:lpstr>
      <vt:lpstr>Ví dụ : BFS</vt:lpstr>
      <vt:lpstr>Ví dụ : BFS</vt:lpstr>
      <vt:lpstr>Ví dụ : BFS</vt:lpstr>
      <vt:lpstr>Ví dụ : BFS</vt:lpstr>
      <vt:lpstr>Ví dụ : BFS</vt:lpstr>
      <vt:lpstr>4. Các phép duyệt đồ thị</vt:lpstr>
      <vt:lpstr>b) Duyệt theo chiều sâu (DFS)</vt:lpstr>
      <vt:lpstr>b) Duyệt theo chiều sâu (DFS)</vt:lpstr>
      <vt:lpstr>Ví dụ : DFS</vt:lpstr>
      <vt:lpstr>Ví dụ : DFS</vt:lpstr>
      <vt:lpstr>Ví dụ : DFS</vt:lpstr>
      <vt:lpstr>Ví dụ : DFS</vt:lpstr>
      <vt:lpstr>Ví dụ : DFS</vt:lpstr>
      <vt:lpstr>Ví dụ : DFS</vt:lpstr>
      <vt:lpstr>4. Các phép duyệt đồ thị</vt:lpstr>
      <vt:lpstr>c) Thuật toán Tarjan – liệt kê thành phần liên thông mạnh</vt:lpstr>
      <vt:lpstr>c) Thuật toán Tarjan – liệt kê thành phần liên thông mạnh</vt:lpstr>
      <vt:lpstr>Ví dụ : Thuật toán Tarjan</vt:lpstr>
      <vt:lpstr>5. Một số bài toán ứng dụng</vt:lpstr>
      <vt:lpstr>Tính chất của cây</vt:lpstr>
      <vt:lpstr>Bài toán mở đầu</vt:lpstr>
      <vt:lpstr>Cây khung</vt:lpstr>
      <vt:lpstr>Đồ thị có trọng số</vt:lpstr>
      <vt:lpstr>Câu hỏi:</vt:lpstr>
      <vt:lpstr>Bài toán cây khung nhỏ nhất</vt:lpstr>
      <vt:lpstr>Thuật toán Kruskal</vt:lpstr>
      <vt:lpstr>Quay lại bài tập trước:</vt:lpstr>
      <vt:lpstr>Quay lại bài tập trước: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HUỲNH CHÍ THẬT</dc:creator>
  <cp:lastModifiedBy>Nguyen Hong Phat</cp:lastModifiedBy>
  <cp:revision>11</cp:revision>
  <dcterms:created xsi:type="dcterms:W3CDTF">2022-03-28T10:05:13Z</dcterms:created>
  <dcterms:modified xsi:type="dcterms:W3CDTF">2022-04-12T15:42:58Z</dcterms:modified>
</cp:coreProperties>
</file>