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7" r:id="rId16"/>
    <p:sldId id="276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2AE64E-2EE8-49B6-9887-58FD790D7005}" v="1542" dt="2022-03-28T16:10:39.8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ỲNH CHÍ THẬT" userId="37cebea5-fd79-426d-91b5-caf485bc11ed" providerId="ADAL" clId="{B12AE64E-2EE8-49B6-9887-58FD790D7005}"/>
    <pc:docChg chg="undo redo custSel addSld delSld modSld sldOrd addMainMaster delMainMaster modMainMaster">
      <pc:chgData name="HUỲNH CHÍ THẬT" userId="37cebea5-fd79-426d-91b5-caf485bc11ed" providerId="ADAL" clId="{B12AE64E-2EE8-49B6-9887-58FD790D7005}" dt="2022-04-09T08:41:44.850" v="10838" actId="20577"/>
      <pc:docMkLst>
        <pc:docMk/>
      </pc:docMkLst>
      <pc:sldChg chg="addSp delSp modSp new mod modTransition setBg modClrScheme addAnim delAnim setClrOvrMap chgLayout">
        <pc:chgData name="HUỲNH CHÍ THẬT" userId="37cebea5-fd79-426d-91b5-caf485bc11ed" providerId="ADAL" clId="{B12AE64E-2EE8-49B6-9887-58FD790D7005}" dt="2022-03-28T15:56:21.388" v="10792"/>
        <pc:sldMkLst>
          <pc:docMk/>
          <pc:sldMk cId="3015775959" sldId="256"/>
        </pc:sldMkLst>
        <pc:spChg chg="del mod">
          <ac:chgData name="HUỲNH CHÍ THẬT" userId="37cebea5-fd79-426d-91b5-caf485bc11ed" providerId="ADAL" clId="{B12AE64E-2EE8-49B6-9887-58FD790D7005}" dt="2022-03-28T10:05:41.910" v="45" actId="478"/>
          <ac:spMkLst>
            <pc:docMk/>
            <pc:sldMk cId="3015775959" sldId="256"/>
            <ac:spMk id="2" creationId="{2EC5B9C7-8A9B-49C0-BE01-BC5B1CD8C8DB}"/>
          </ac:spMkLst>
        </pc:spChg>
        <pc:spChg chg="del mod">
          <ac:chgData name="HUỲNH CHÍ THẬT" userId="37cebea5-fd79-426d-91b5-caf485bc11ed" providerId="ADAL" clId="{B12AE64E-2EE8-49B6-9887-58FD790D7005}" dt="2022-03-28T10:07:18.675" v="176" actId="21"/>
          <ac:spMkLst>
            <pc:docMk/>
            <pc:sldMk cId="3015775959" sldId="256"/>
            <ac:spMk id="3" creationId="{C3694B55-CAE1-4717-87A8-FD7B488E2092}"/>
          </ac:spMkLst>
        </pc:spChg>
        <pc:spChg chg="add del mod">
          <ac:chgData name="HUỲNH CHÍ THẬT" userId="37cebea5-fd79-426d-91b5-caf485bc11ed" providerId="ADAL" clId="{B12AE64E-2EE8-49B6-9887-58FD790D7005}" dt="2022-03-28T10:05:45.408" v="46" actId="21"/>
          <ac:spMkLst>
            <pc:docMk/>
            <pc:sldMk cId="3015775959" sldId="256"/>
            <ac:spMk id="5" creationId="{3F0364ED-1A89-499D-B014-6237CAD06EB4}"/>
          </ac:spMkLst>
        </pc:spChg>
        <pc:spChg chg="add mod">
          <ac:chgData name="HUỲNH CHÍ THẬT" userId="37cebea5-fd79-426d-91b5-caf485bc11ed" providerId="ADAL" clId="{B12AE64E-2EE8-49B6-9887-58FD790D7005}" dt="2022-03-28T10:08:00.797" v="191" actId="404"/>
          <ac:spMkLst>
            <pc:docMk/>
            <pc:sldMk cId="3015775959" sldId="256"/>
            <ac:spMk id="7" creationId="{127DD596-E6E8-40A2-BE24-61E20FD70CB8}"/>
          </ac:spMkLst>
        </pc:spChg>
        <pc:spChg chg="add">
          <ac:chgData name="HUỲNH CHÍ THẬT" userId="37cebea5-fd79-426d-91b5-caf485bc11ed" providerId="ADAL" clId="{B12AE64E-2EE8-49B6-9887-58FD790D7005}" dt="2022-03-28T10:06:34.561" v="167" actId="26606"/>
          <ac:spMkLst>
            <pc:docMk/>
            <pc:sldMk cId="3015775959" sldId="256"/>
            <ac:spMk id="8" creationId="{CFA5B9DB-0BF9-4260-A97B-936524F9668F}"/>
          </ac:spMkLst>
        </pc:spChg>
        <pc:spChg chg="add">
          <ac:chgData name="HUỲNH CHÍ THẬT" userId="37cebea5-fd79-426d-91b5-caf485bc11ed" providerId="ADAL" clId="{B12AE64E-2EE8-49B6-9887-58FD790D7005}" dt="2022-03-28T10:06:34.561" v="167" actId="26606"/>
          <ac:spMkLst>
            <pc:docMk/>
            <pc:sldMk cId="3015775959" sldId="256"/>
            <ac:spMk id="10" creationId="{59824785-89B4-4433-955A-F2C847B1534D}"/>
          </ac:spMkLst>
        </pc:spChg>
        <pc:spChg chg="add del mod">
          <ac:chgData name="HUỲNH CHÍ THẬT" userId="37cebea5-fd79-426d-91b5-caf485bc11ed" providerId="ADAL" clId="{B12AE64E-2EE8-49B6-9887-58FD790D7005}" dt="2022-03-28T10:07:46.942" v="188" actId="478"/>
          <ac:spMkLst>
            <pc:docMk/>
            <pc:sldMk cId="3015775959" sldId="256"/>
            <ac:spMk id="11" creationId="{C1491C10-38C6-4740-A1BD-17C8ABC09A3B}"/>
          </ac:spMkLst>
        </pc:spChg>
        <pc:spChg chg="add">
          <ac:chgData name="HUỲNH CHÍ THẬT" userId="37cebea5-fd79-426d-91b5-caf485bc11ed" providerId="ADAL" clId="{B12AE64E-2EE8-49B6-9887-58FD790D7005}" dt="2022-03-28T10:06:34.561" v="167" actId="26606"/>
          <ac:spMkLst>
            <pc:docMk/>
            <pc:sldMk cId="3015775959" sldId="256"/>
            <ac:spMk id="12" creationId="{CB2E64D6-3AEB-4AFF-9475-E210F85E0AA7}"/>
          </ac:spMkLst>
        </pc:spChg>
        <pc:picChg chg="add del mod">
          <ac:chgData name="HUỲNH CHÍ THẬT" userId="37cebea5-fd79-426d-91b5-caf485bc11ed" providerId="ADAL" clId="{B12AE64E-2EE8-49B6-9887-58FD790D7005}" dt="2022-03-28T10:07:44.964" v="187" actId="478"/>
          <ac:picMkLst>
            <pc:docMk/>
            <pc:sldMk cId="3015775959" sldId="256"/>
            <ac:picMk id="6" creationId="{2BBAF1CB-8BCE-B2A3-E8B2-A534317814C2}"/>
          </ac:picMkLst>
        </pc:picChg>
        <pc:picChg chg="add del">
          <ac:chgData name="HUỲNH CHÍ THẬT" userId="37cebea5-fd79-426d-91b5-caf485bc11ed" providerId="ADAL" clId="{B12AE64E-2EE8-49B6-9887-58FD790D7005}" dt="2022-03-28T11:05:30.599" v="1603" actId="22"/>
          <ac:picMkLst>
            <pc:docMk/>
            <pc:sldMk cId="3015775959" sldId="256"/>
            <ac:picMk id="14" creationId="{E3F4C4B9-1E92-48C2-AA77-A63052069D31}"/>
          </ac:picMkLst>
        </pc:picChg>
      </pc:sldChg>
      <pc:sldChg chg="addSp delSp modSp new mod modTransition">
        <pc:chgData name="HUỲNH CHÍ THẬT" userId="37cebea5-fd79-426d-91b5-caf485bc11ed" providerId="ADAL" clId="{B12AE64E-2EE8-49B6-9887-58FD790D7005}" dt="2022-03-28T15:56:21.388" v="10792"/>
        <pc:sldMkLst>
          <pc:docMk/>
          <pc:sldMk cId="3730636042" sldId="257"/>
        </pc:sldMkLst>
        <pc:spChg chg="del mod">
          <ac:chgData name="HUỲNH CHÍ THẬT" userId="37cebea5-fd79-426d-91b5-caf485bc11ed" providerId="ADAL" clId="{B12AE64E-2EE8-49B6-9887-58FD790D7005}" dt="2022-03-28T10:10:02.102" v="627" actId="478"/>
          <ac:spMkLst>
            <pc:docMk/>
            <pc:sldMk cId="3730636042" sldId="257"/>
            <ac:spMk id="2" creationId="{927CAB09-2B74-4CBF-839F-69E84FEB9C07}"/>
          </ac:spMkLst>
        </pc:spChg>
        <pc:spChg chg="mod">
          <ac:chgData name="HUỲNH CHÍ THẬT" userId="37cebea5-fd79-426d-91b5-caf485bc11ed" providerId="ADAL" clId="{B12AE64E-2EE8-49B6-9887-58FD790D7005}" dt="2022-03-28T11:11:22.502" v="2691" actId="2711"/>
          <ac:spMkLst>
            <pc:docMk/>
            <pc:sldMk cId="3730636042" sldId="257"/>
            <ac:spMk id="3" creationId="{41B4F4BF-7769-4F7E-8297-91D0C7EA3B93}"/>
          </ac:spMkLst>
        </pc:spChg>
        <pc:spChg chg="add mod">
          <ac:chgData name="HUỲNH CHÍ THẬT" userId="37cebea5-fd79-426d-91b5-caf485bc11ed" providerId="ADAL" clId="{B12AE64E-2EE8-49B6-9887-58FD790D7005}" dt="2022-03-28T10:10:11.441" v="632" actId="113"/>
          <ac:spMkLst>
            <pc:docMk/>
            <pc:sldMk cId="3730636042" sldId="257"/>
            <ac:spMk id="4" creationId="{BD1FA340-4B42-4109-AAEC-7CF844D6DD38}"/>
          </ac:spMkLst>
        </pc:spChg>
        <pc:spChg chg="add del mod">
          <ac:chgData name="HUỲNH CHÍ THẬT" userId="37cebea5-fd79-426d-91b5-caf485bc11ed" providerId="ADAL" clId="{B12AE64E-2EE8-49B6-9887-58FD790D7005}" dt="2022-03-28T10:10:04.721" v="628" actId="478"/>
          <ac:spMkLst>
            <pc:docMk/>
            <pc:sldMk cId="3730636042" sldId="257"/>
            <ac:spMk id="6" creationId="{55F4ABA7-EA61-4075-A914-B9D1848D08FB}"/>
          </ac:spMkLst>
        </pc:spChg>
      </pc:sldChg>
      <pc:sldChg chg="addSp delSp modSp new mod modTransition modAnim">
        <pc:chgData name="HUỲNH CHÍ THẬT" userId="37cebea5-fd79-426d-91b5-caf485bc11ed" providerId="ADAL" clId="{B12AE64E-2EE8-49B6-9887-58FD790D7005}" dt="2022-03-28T15:56:21.388" v="10792"/>
        <pc:sldMkLst>
          <pc:docMk/>
          <pc:sldMk cId="1781503925" sldId="258"/>
        </pc:sldMkLst>
        <pc:spChg chg="mod">
          <ac:chgData name="HUỲNH CHÍ THẬT" userId="37cebea5-fd79-426d-91b5-caf485bc11ed" providerId="ADAL" clId="{B12AE64E-2EE8-49B6-9887-58FD790D7005}" dt="2022-03-28T10:11:15.284" v="697" actId="20577"/>
          <ac:spMkLst>
            <pc:docMk/>
            <pc:sldMk cId="1781503925" sldId="258"/>
            <ac:spMk id="2" creationId="{FBE8ED2F-2193-4BBB-990C-EF2944627ED1}"/>
          </ac:spMkLst>
        </pc:spChg>
        <pc:spChg chg="mod">
          <ac:chgData name="HUỲNH CHÍ THẬT" userId="37cebea5-fd79-426d-91b5-caf485bc11ed" providerId="ADAL" clId="{B12AE64E-2EE8-49B6-9887-58FD790D7005}" dt="2022-03-28T11:11:29.970" v="2692" actId="2711"/>
          <ac:spMkLst>
            <pc:docMk/>
            <pc:sldMk cId="1781503925" sldId="258"/>
            <ac:spMk id="3" creationId="{6FE84218-2B06-43F9-889E-611DA3CDAAFB}"/>
          </ac:spMkLst>
        </pc:spChg>
        <pc:picChg chg="add mod">
          <ac:chgData name="HUỲNH CHÍ THẬT" userId="37cebea5-fd79-426d-91b5-caf485bc11ed" providerId="ADAL" clId="{B12AE64E-2EE8-49B6-9887-58FD790D7005}" dt="2022-03-28T11:11:33.536" v="2693" actId="14100"/>
          <ac:picMkLst>
            <pc:docMk/>
            <pc:sldMk cId="1781503925" sldId="258"/>
            <ac:picMk id="5" creationId="{3F2A0196-3BF3-432F-8DA4-6F431B9421E9}"/>
          </ac:picMkLst>
        </pc:picChg>
        <pc:picChg chg="add del">
          <ac:chgData name="HUỲNH CHÍ THẬT" userId="37cebea5-fd79-426d-91b5-caf485bc11ed" providerId="ADAL" clId="{B12AE64E-2EE8-49B6-9887-58FD790D7005}" dt="2022-03-28T10:25:30.261" v="1464" actId="478"/>
          <ac:picMkLst>
            <pc:docMk/>
            <pc:sldMk cId="1781503925" sldId="258"/>
            <ac:picMk id="7" creationId="{AB5E5723-8C96-4625-AC28-1D6EB7DBFED9}"/>
          </ac:picMkLst>
        </pc:picChg>
        <pc:picChg chg="add mod">
          <ac:chgData name="HUỲNH CHÍ THẬT" userId="37cebea5-fd79-426d-91b5-caf485bc11ed" providerId="ADAL" clId="{B12AE64E-2EE8-49B6-9887-58FD790D7005}" dt="2022-03-28T11:11:38.096" v="2695" actId="1076"/>
          <ac:picMkLst>
            <pc:docMk/>
            <pc:sldMk cId="1781503925" sldId="258"/>
            <ac:picMk id="9" creationId="{AF8F9D36-696F-429B-8879-C1F28D843675}"/>
          </ac:picMkLst>
        </pc:picChg>
      </pc:sldChg>
      <pc:sldChg chg="addSp delSp modSp new del mod modClrScheme chgLayout">
        <pc:chgData name="HUỲNH CHÍ THẬT" userId="37cebea5-fd79-426d-91b5-caf485bc11ed" providerId="ADAL" clId="{B12AE64E-2EE8-49B6-9887-58FD790D7005}" dt="2022-03-28T11:05:39.696" v="1605" actId="47"/>
        <pc:sldMkLst>
          <pc:docMk/>
          <pc:sldMk cId="4089609547" sldId="259"/>
        </pc:sldMkLst>
        <pc:spChg chg="mod ord">
          <ac:chgData name="HUỲNH CHÍ THẬT" userId="37cebea5-fd79-426d-91b5-caf485bc11ed" providerId="ADAL" clId="{B12AE64E-2EE8-49B6-9887-58FD790D7005}" dt="2022-03-28T11:04:52.003" v="1599" actId="404"/>
          <ac:spMkLst>
            <pc:docMk/>
            <pc:sldMk cId="4089609547" sldId="259"/>
            <ac:spMk id="2" creationId="{D6474E1F-4BA1-4B7F-AB9E-77FC6F453811}"/>
          </ac:spMkLst>
        </pc:spChg>
        <pc:spChg chg="add del mod">
          <ac:chgData name="HUỲNH CHÍ THẬT" userId="37cebea5-fd79-426d-91b5-caf485bc11ed" providerId="ADAL" clId="{B12AE64E-2EE8-49B6-9887-58FD790D7005}" dt="2022-03-28T11:04:52.258" v="1601" actId="14100"/>
          <ac:spMkLst>
            <pc:docMk/>
            <pc:sldMk cId="4089609547" sldId="259"/>
            <ac:spMk id="3" creationId="{1AC4C037-95FC-440D-A480-427501973EC5}"/>
          </ac:spMkLst>
        </pc:spChg>
      </pc:sldChg>
      <pc:sldChg chg="addSp delSp modSp add mod modTransition modAnim">
        <pc:chgData name="HUỲNH CHÍ THẬT" userId="37cebea5-fd79-426d-91b5-caf485bc11ed" providerId="ADAL" clId="{B12AE64E-2EE8-49B6-9887-58FD790D7005}" dt="2022-03-28T15:56:21.388" v="10792"/>
        <pc:sldMkLst>
          <pc:docMk/>
          <pc:sldMk cId="873651946" sldId="260"/>
        </pc:sldMkLst>
        <pc:spChg chg="mod">
          <ac:chgData name="HUỲNH CHÍ THẬT" userId="37cebea5-fd79-426d-91b5-caf485bc11ed" providerId="ADAL" clId="{B12AE64E-2EE8-49B6-9887-58FD790D7005}" dt="2022-03-28T11:11:52.758" v="2698" actId="20577"/>
          <ac:spMkLst>
            <pc:docMk/>
            <pc:sldMk cId="873651946" sldId="260"/>
            <ac:spMk id="2" creationId="{FBE8ED2F-2193-4BBB-990C-EF2944627ED1}"/>
          </ac:spMkLst>
        </pc:spChg>
        <pc:spChg chg="mod">
          <ac:chgData name="HUỲNH CHÍ THẬT" userId="37cebea5-fd79-426d-91b5-caf485bc11ed" providerId="ADAL" clId="{B12AE64E-2EE8-49B6-9887-58FD790D7005}" dt="2022-03-28T13:42:01.158" v="6624" actId="20577"/>
          <ac:spMkLst>
            <pc:docMk/>
            <pc:sldMk cId="873651946" sldId="260"/>
            <ac:spMk id="3" creationId="{6FE84218-2B06-43F9-889E-611DA3CDAAFB}"/>
          </ac:spMkLst>
        </pc:spChg>
        <pc:spChg chg="add del mod">
          <ac:chgData name="HUỲNH CHÍ THẬT" userId="37cebea5-fd79-426d-91b5-caf485bc11ed" providerId="ADAL" clId="{B12AE64E-2EE8-49B6-9887-58FD790D7005}" dt="2022-03-28T11:15:04.432" v="3407"/>
          <ac:spMkLst>
            <pc:docMk/>
            <pc:sldMk cId="873651946" sldId="260"/>
            <ac:spMk id="6" creationId="{7BE33BCE-3D40-4FD3-B58E-20C54F89DDE3}"/>
          </ac:spMkLst>
        </pc:spChg>
        <pc:picChg chg="del">
          <ac:chgData name="HUỲNH CHÍ THẬT" userId="37cebea5-fd79-426d-91b5-caf485bc11ed" providerId="ADAL" clId="{B12AE64E-2EE8-49B6-9887-58FD790D7005}" dt="2022-03-28T11:06:41.888" v="1759" actId="478"/>
          <ac:picMkLst>
            <pc:docMk/>
            <pc:sldMk cId="873651946" sldId="260"/>
            <ac:picMk id="5" creationId="{3F2A0196-3BF3-432F-8DA4-6F431B9421E9}"/>
          </ac:picMkLst>
        </pc:picChg>
        <pc:picChg chg="del">
          <ac:chgData name="HUỲNH CHÍ THẬT" userId="37cebea5-fd79-426d-91b5-caf485bc11ed" providerId="ADAL" clId="{B12AE64E-2EE8-49B6-9887-58FD790D7005}" dt="2022-03-28T11:06:42.270" v="1760" actId="478"/>
          <ac:picMkLst>
            <pc:docMk/>
            <pc:sldMk cId="873651946" sldId="260"/>
            <ac:picMk id="9" creationId="{AF8F9D36-696F-429B-8879-C1F28D843675}"/>
          </ac:picMkLst>
        </pc:picChg>
      </pc:sldChg>
      <pc:sldChg chg="addSp delSp modSp new mod modTransition modClrScheme chgLayout">
        <pc:chgData name="HUỲNH CHÍ THẬT" userId="37cebea5-fd79-426d-91b5-caf485bc11ed" providerId="ADAL" clId="{B12AE64E-2EE8-49B6-9887-58FD790D7005}" dt="2022-03-28T15:56:21.388" v="10792"/>
        <pc:sldMkLst>
          <pc:docMk/>
          <pc:sldMk cId="4072485140" sldId="261"/>
        </pc:sldMkLst>
        <pc:spChg chg="del">
          <ac:chgData name="HUỲNH CHÍ THẬT" userId="37cebea5-fd79-426d-91b5-caf485bc11ed" providerId="ADAL" clId="{B12AE64E-2EE8-49B6-9887-58FD790D7005}" dt="2022-03-28T11:09:26.389" v="2413" actId="700"/>
          <ac:spMkLst>
            <pc:docMk/>
            <pc:sldMk cId="4072485140" sldId="261"/>
            <ac:spMk id="2" creationId="{32DE2D72-8B1F-47A8-A665-505CD2DA6E81}"/>
          </ac:spMkLst>
        </pc:spChg>
        <pc:spChg chg="del">
          <ac:chgData name="HUỲNH CHÍ THẬT" userId="37cebea5-fd79-426d-91b5-caf485bc11ed" providerId="ADAL" clId="{B12AE64E-2EE8-49B6-9887-58FD790D7005}" dt="2022-03-28T11:09:26.389" v="2413" actId="700"/>
          <ac:spMkLst>
            <pc:docMk/>
            <pc:sldMk cId="4072485140" sldId="261"/>
            <ac:spMk id="3" creationId="{62F0A62C-66EB-4E81-A111-950B955FC83C}"/>
          </ac:spMkLst>
        </pc:spChg>
        <pc:spChg chg="add mod">
          <ac:chgData name="HUỲNH CHÍ THẬT" userId="37cebea5-fd79-426d-91b5-caf485bc11ed" providerId="ADAL" clId="{B12AE64E-2EE8-49B6-9887-58FD790D7005}" dt="2022-03-28T11:14:44.460" v="3405" actId="20577"/>
          <ac:spMkLst>
            <pc:docMk/>
            <pc:sldMk cId="4072485140" sldId="261"/>
            <ac:spMk id="4" creationId="{A61A553F-DD9F-412F-B213-BB3F996C9B94}"/>
          </ac:spMkLst>
        </pc:spChg>
      </pc:sldChg>
      <pc:sldChg chg="modSp add mod ord modTransition">
        <pc:chgData name="HUỲNH CHÍ THẬT" userId="37cebea5-fd79-426d-91b5-caf485bc11ed" providerId="ADAL" clId="{B12AE64E-2EE8-49B6-9887-58FD790D7005}" dt="2022-03-28T15:56:21.388" v="10792"/>
        <pc:sldMkLst>
          <pc:docMk/>
          <pc:sldMk cId="3141843037" sldId="262"/>
        </pc:sldMkLst>
        <pc:spChg chg="mod">
          <ac:chgData name="HUỲNH CHÍ THẬT" userId="37cebea5-fd79-426d-91b5-caf485bc11ed" providerId="ADAL" clId="{B12AE64E-2EE8-49B6-9887-58FD790D7005}" dt="2022-03-28T11:15:33.966" v="3488" actId="20577"/>
          <ac:spMkLst>
            <pc:docMk/>
            <pc:sldMk cId="3141843037" sldId="262"/>
            <ac:spMk id="2" creationId="{FBE8ED2F-2193-4BBB-990C-EF2944627ED1}"/>
          </ac:spMkLst>
        </pc:spChg>
        <pc:spChg chg="mod">
          <ac:chgData name="HUỲNH CHÍ THẬT" userId="37cebea5-fd79-426d-91b5-caf485bc11ed" providerId="ADAL" clId="{B12AE64E-2EE8-49B6-9887-58FD790D7005}" dt="2022-03-28T11:16:00.665" v="3649" actId="20577"/>
          <ac:spMkLst>
            <pc:docMk/>
            <pc:sldMk cId="3141843037" sldId="262"/>
            <ac:spMk id="3" creationId="{6FE84218-2B06-43F9-889E-611DA3CDAAFB}"/>
          </ac:spMkLst>
        </pc:spChg>
      </pc:sldChg>
      <pc:sldChg chg="modSp new del mod">
        <pc:chgData name="HUỲNH CHÍ THẬT" userId="37cebea5-fd79-426d-91b5-caf485bc11ed" providerId="ADAL" clId="{B12AE64E-2EE8-49B6-9887-58FD790D7005}" dt="2022-03-28T11:16:26.130" v="3661" actId="47"/>
        <pc:sldMkLst>
          <pc:docMk/>
          <pc:sldMk cId="4162171810" sldId="263"/>
        </pc:sldMkLst>
        <pc:spChg chg="mod">
          <ac:chgData name="HUỲNH CHÍ THẬT" userId="37cebea5-fd79-426d-91b5-caf485bc11ed" providerId="ADAL" clId="{B12AE64E-2EE8-49B6-9887-58FD790D7005}" dt="2022-03-28T11:16:21.250" v="3659" actId="20577"/>
          <ac:spMkLst>
            <pc:docMk/>
            <pc:sldMk cId="4162171810" sldId="263"/>
            <ac:spMk id="2" creationId="{A938BF6E-F9EA-4D12-B05E-B9554F09E301}"/>
          </ac:spMkLst>
        </pc:spChg>
      </pc:sldChg>
      <pc:sldChg chg="modSp add mod modTransition">
        <pc:chgData name="HUỲNH CHÍ THẬT" userId="37cebea5-fd79-426d-91b5-caf485bc11ed" providerId="ADAL" clId="{B12AE64E-2EE8-49B6-9887-58FD790D7005}" dt="2022-03-28T15:56:21.388" v="10792"/>
        <pc:sldMkLst>
          <pc:docMk/>
          <pc:sldMk cId="3983510795" sldId="264"/>
        </pc:sldMkLst>
        <pc:spChg chg="mod">
          <ac:chgData name="HUỲNH CHÍ THẬT" userId="37cebea5-fd79-426d-91b5-caf485bc11ed" providerId="ADAL" clId="{B12AE64E-2EE8-49B6-9887-58FD790D7005}" dt="2022-03-28T11:16:36.556" v="3722" actId="20577"/>
          <ac:spMkLst>
            <pc:docMk/>
            <pc:sldMk cId="3983510795" sldId="264"/>
            <ac:spMk id="2" creationId="{FBE8ED2F-2193-4BBB-990C-EF2944627ED1}"/>
          </ac:spMkLst>
        </pc:spChg>
        <pc:spChg chg="mod">
          <ac:chgData name="HUỲNH CHÍ THẬT" userId="37cebea5-fd79-426d-91b5-caf485bc11ed" providerId="ADAL" clId="{B12AE64E-2EE8-49B6-9887-58FD790D7005}" dt="2022-03-28T11:17:27.545" v="3891" actId="20577"/>
          <ac:spMkLst>
            <pc:docMk/>
            <pc:sldMk cId="3983510795" sldId="264"/>
            <ac:spMk id="3" creationId="{6FE84218-2B06-43F9-889E-611DA3CDAAFB}"/>
          </ac:spMkLst>
        </pc:spChg>
      </pc:sldChg>
      <pc:sldChg chg="modSp new del mod">
        <pc:chgData name="HUỲNH CHÍ THẬT" userId="37cebea5-fd79-426d-91b5-caf485bc11ed" providerId="ADAL" clId="{B12AE64E-2EE8-49B6-9887-58FD790D7005}" dt="2022-03-28T11:17:39.577" v="3897" actId="47"/>
        <pc:sldMkLst>
          <pc:docMk/>
          <pc:sldMk cId="935395361" sldId="265"/>
        </pc:sldMkLst>
        <pc:spChg chg="mod">
          <ac:chgData name="HUỲNH CHÍ THẬT" userId="37cebea5-fd79-426d-91b5-caf485bc11ed" providerId="ADAL" clId="{B12AE64E-2EE8-49B6-9887-58FD790D7005}" dt="2022-03-28T11:17:34.466" v="3895" actId="20577"/>
          <ac:spMkLst>
            <pc:docMk/>
            <pc:sldMk cId="935395361" sldId="265"/>
            <ac:spMk id="2" creationId="{6FB3B1A3-124E-49B0-87E6-A59A58759E16}"/>
          </ac:spMkLst>
        </pc:spChg>
      </pc:sldChg>
      <pc:sldChg chg="addSp modSp add mod modTransition modAnim">
        <pc:chgData name="HUỲNH CHÍ THẬT" userId="37cebea5-fd79-426d-91b5-caf485bc11ed" providerId="ADAL" clId="{B12AE64E-2EE8-49B6-9887-58FD790D7005}" dt="2022-03-28T15:56:21.388" v="10792"/>
        <pc:sldMkLst>
          <pc:docMk/>
          <pc:sldMk cId="2200723016" sldId="266"/>
        </pc:sldMkLst>
        <pc:spChg chg="mod">
          <ac:chgData name="HUỲNH CHÍ THẬT" userId="37cebea5-fd79-426d-91b5-caf485bc11ed" providerId="ADAL" clId="{B12AE64E-2EE8-49B6-9887-58FD790D7005}" dt="2022-03-28T11:17:52.090" v="3956" actId="20577"/>
          <ac:spMkLst>
            <pc:docMk/>
            <pc:sldMk cId="2200723016" sldId="266"/>
            <ac:spMk id="2" creationId="{FBE8ED2F-2193-4BBB-990C-EF2944627ED1}"/>
          </ac:spMkLst>
        </pc:spChg>
        <pc:spChg chg="mod">
          <ac:chgData name="HUỲNH CHÍ THẬT" userId="37cebea5-fd79-426d-91b5-caf485bc11ed" providerId="ADAL" clId="{B12AE64E-2EE8-49B6-9887-58FD790D7005}" dt="2022-03-28T12:35:35.981" v="4498" actId="20577"/>
          <ac:spMkLst>
            <pc:docMk/>
            <pc:sldMk cId="2200723016" sldId="266"/>
            <ac:spMk id="3" creationId="{6FE84218-2B06-43F9-889E-611DA3CDAAFB}"/>
          </ac:spMkLst>
        </pc:spChg>
        <pc:spChg chg="add mod">
          <ac:chgData name="HUỲNH CHÍ THẬT" userId="37cebea5-fd79-426d-91b5-caf485bc11ed" providerId="ADAL" clId="{B12AE64E-2EE8-49B6-9887-58FD790D7005}" dt="2022-03-28T12:00:08.935" v="4480" actId="1076"/>
          <ac:spMkLst>
            <pc:docMk/>
            <pc:sldMk cId="2200723016" sldId="266"/>
            <ac:spMk id="10" creationId="{39241BBB-CE3B-4D41-8386-F01A981381B1}"/>
          </ac:spMkLst>
        </pc:spChg>
        <pc:picChg chg="add mod">
          <ac:chgData name="HUỲNH CHÍ THẬT" userId="37cebea5-fd79-426d-91b5-caf485bc11ed" providerId="ADAL" clId="{B12AE64E-2EE8-49B6-9887-58FD790D7005}" dt="2022-03-28T11:59:34.807" v="4416" actId="1076"/>
          <ac:picMkLst>
            <pc:docMk/>
            <pc:sldMk cId="2200723016" sldId="266"/>
            <ac:picMk id="5" creationId="{B19D04D3-1938-4F63-A7E8-739ED6009876}"/>
          </ac:picMkLst>
        </pc:picChg>
        <pc:picChg chg="add mod">
          <ac:chgData name="HUỲNH CHÍ THẬT" userId="37cebea5-fd79-426d-91b5-caf485bc11ed" providerId="ADAL" clId="{B12AE64E-2EE8-49B6-9887-58FD790D7005}" dt="2022-03-28T11:59:35.935" v="4417" actId="1076"/>
          <ac:picMkLst>
            <pc:docMk/>
            <pc:sldMk cId="2200723016" sldId="266"/>
            <ac:picMk id="7" creationId="{54E4DC32-0FC7-4309-9C28-94CC3032D4B9}"/>
          </ac:picMkLst>
        </pc:picChg>
        <pc:picChg chg="add mod">
          <ac:chgData name="HUỲNH CHÍ THẬT" userId="37cebea5-fd79-426d-91b5-caf485bc11ed" providerId="ADAL" clId="{B12AE64E-2EE8-49B6-9887-58FD790D7005}" dt="2022-03-28T11:59:37.151" v="4418" actId="1076"/>
          <ac:picMkLst>
            <pc:docMk/>
            <pc:sldMk cId="2200723016" sldId="266"/>
            <ac:picMk id="9" creationId="{81684CEB-77D8-4FD6-AAAC-EF895A541809}"/>
          </ac:picMkLst>
        </pc:picChg>
      </pc:sldChg>
      <pc:sldChg chg="modSp new mod modTransition">
        <pc:chgData name="HUỲNH CHÍ THẬT" userId="37cebea5-fd79-426d-91b5-caf485bc11ed" providerId="ADAL" clId="{B12AE64E-2EE8-49B6-9887-58FD790D7005}" dt="2022-03-28T15:56:21.388" v="10792"/>
        <pc:sldMkLst>
          <pc:docMk/>
          <pc:sldMk cId="3705779543" sldId="267"/>
        </pc:sldMkLst>
        <pc:spChg chg="mod">
          <ac:chgData name="HUỲNH CHÍ THẬT" userId="37cebea5-fd79-426d-91b5-caf485bc11ed" providerId="ADAL" clId="{B12AE64E-2EE8-49B6-9887-58FD790D7005}" dt="2022-03-28T13:15:42.092" v="4559" actId="20577"/>
          <ac:spMkLst>
            <pc:docMk/>
            <pc:sldMk cId="3705779543" sldId="267"/>
            <ac:spMk id="2" creationId="{67FD5EB4-2477-4EB2-9018-17C3A458708B}"/>
          </ac:spMkLst>
        </pc:spChg>
        <pc:spChg chg="mod">
          <ac:chgData name="HUỲNH CHÍ THẬT" userId="37cebea5-fd79-426d-91b5-caf485bc11ed" providerId="ADAL" clId="{B12AE64E-2EE8-49B6-9887-58FD790D7005}" dt="2022-03-28T13:18:40.924" v="5515" actId="20577"/>
          <ac:spMkLst>
            <pc:docMk/>
            <pc:sldMk cId="3705779543" sldId="267"/>
            <ac:spMk id="3" creationId="{26B27D61-6E3A-42E7-85D0-EE222FE849BB}"/>
          </ac:spMkLst>
        </pc:spChg>
      </pc:sldChg>
      <pc:sldChg chg="addSp delSp modSp new mod modTransition modAnim">
        <pc:chgData name="HUỲNH CHÍ THẬT" userId="37cebea5-fd79-426d-91b5-caf485bc11ed" providerId="ADAL" clId="{B12AE64E-2EE8-49B6-9887-58FD790D7005}" dt="2022-03-28T16:01:14.580" v="10815"/>
        <pc:sldMkLst>
          <pc:docMk/>
          <pc:sldMk cId="1100969701" sldId="268"/>
        </pc:sldMkLst>
        <pc:spChg chg="mod">
          <ac:chgData name="HUỲNH CHÍ THẬT" userId="37cebea5-fd79-426d-91b5-caf485bc11ed" providerId="ADAL" clId="{B12AE64E-2EE8-49B6-9887-58FD790D7005}" dt="2022-03-28T13:22:29.404" v="6064" actId="1076"/>
          <ac:spMkLst>
            <pc:docMk/>
            <pc:sldMk cId="1100969701" sldId="268"/>
            <ac:spMk id="2" creationId="{383A5163-26C6-4D74-AE25-C4E4E44BE183}"/>
          </ac:spMkLst>
        </pc:spChg>
        <pc:spChg chg="del mod">
          <ac:chgData name="HUỲNH CHÍ THẬT" userId="37cebea5-fd79-426d-91b5-caf485bc11ed" providerId="ADAL" clId="{B12AE64E-2EE8-49B6-9887-58FD790D7005}" dt="2022-03-28T13:22:17.504" v="6062" actId="478"/>
          <ac:spMkLst>
            <pc:docMk/>
            <pc:sldMk cId="1100969701" sldId="268"/>
            <ac:spMk id="3" creationId="{45E9D903-494A-4A28-BC92-6A2D924BBC36}"/>
          </ac:spMkLst>
        </pc:spChg>
        <pc:spChg chg="add del mod">
          <ac:chgData name="HUỲNH CHÍ THẬT" userId="37cebea5-fd79-426d-91b5-caf485bc11ed" providerId="ADAL" clId="{B12AE64E-2EE8-49B6-9887-58FD790D7005}" dt="2022-03-28T13:22:03.006" v="6051" actId="478"/>
          <ac:spMkLst>
            <pc:docMk/>
            <pc:sldMk cId="1100969701" sldId="268"/>
            <ac:spMk id="4" creationId="{2D7C1D07-A9ED-4C35-A85C-6AAC97866AAA}"/>
          </ac:spMkLst>
        </pc:spChg>
        <pc:spChg chg="add del mod">
          <ac:chgData name="HUỲNH CHÍ THẬT" userId="37cebea5-fd79-426d-91b5-caf485bc11ed" providerId="ADAL" clId="{B12AE64E-2EE8-49B6-9887-58FD790D7005}" dt="2022-03-28T13:26:50.865" v="6147" actId="1076"/>
          <ac:spMkLst>
            <pc:docMk/>
            <pc:sldMk cId="1100969701" sldId="268"/>
            <ac:spMk id="5" creationId="{C2EEA65B-F9B9-458F-8AEC-84E575372E06}"/>
          </ac:spMkLst>
        </pc:spChg>
        <pc:spChg chg="add del mod">
          <ac:chgData name="HUỲNH CHÍ THẬT" userId="37cebea5-fd79-426d-91b5-caf485bc11ed" providerId="ADAL" clId="{B12AE64E-2EE8-49B6-9887-58FD790D7005}" dt="2022-03-28T13:22:03.646" v="6056" actId="47"/>
          <ac:spMkLst>
            <pc:docMk/>
            <pc:sldMk cId="1100969701" sldId="268"/>
            <ac:spMk id="6" creationId="{83DA411B-7445-4B1D-A0D2-BA8664062CC8}"/>
          </ac:spMkLst>
        </pc:spChg>
        <pc:spChg chg="add mod">
          <ac:chgData name="HUỲNH CHÍ THẬT" userId="37cebea5-fd79-426d-91b5-caf485bc11ed" providerId="ADAL" clId="{B12AE64E-2EE8-49B6-9887-58FD790D7005}" dt="2022-03-28T13:29:36.986" v="6178" actId="1076"/>
          <ac:spMkLst>
            <pc:docMk/>
            <pc:sldMk cId="1100969701" sldId="268"/>
            <ac:spMk id="70" creationId="{F2A1DF46-08E6-42E2-82F9-F0C7ADC01A4E}"/>
          </ac:spMkLst>
        </pc:spChg>
        <pc:spChg chg="add mod">
          <ac:chgData name="HUỲNH CHÍ THẬT" userId="37cebea5-fd79-426d-91b5-caf485bc11ed" providerId="ADAL" clId="{B12AE64E-2EE8-49B6-9887-58FD790D7005}" dt="2022-03-28T13:29:36.986" v="6178" actId="1076"/>
          <ac:spMkLst>
            <pc:docMk/>
            <pc:sldMk cId="1100969701" sldId="268"/>
            <ac:spMk id="71" creationId="{A82A51A2-C685-4665-9BEC-6F606D365A7A}"/>
          </ac:spMkLst>
        </pc:spChg>
        <pc:spChg chg="add mod">
          <ac:chgData name="HUỲNH CHÍ THẬT" userId="37cebea5-fd79-426d-91b5-caf485bc11ed" providerId="ADAL" clId="{B12AE64E-2EE8-49B6-9887-58FD790D7005}" dt="2022-03-28T13:29:36.986" v="6178" actId="1076"/>
          <ac:spMkLst>
            <pc:docMk/>
            <pc:sldMk cId="1100969701" sldId="268"/>
            <ac:spMk id="72" creationId="{89CDB4C0-A7EF-47A3-8916-BBF09DD973BC}"/>
          </ac:spMkLst>
        </pc:spChg>
        <pc:spChg chg="add mod">
          <ac:chgData name="HUỲNH CHÍ THẬT" userId="37cebea5-fd79-426d-91b5-caf485bc11ed" providerId="ADAL" clId="{B12AE64E-2EE8-49B6-9887-58FD790D7005}" dt="2022-03-28T13:29:36.986" v="6178" actId="1076"/>
          <ac:spMkLst>
            <pc:docMk/>
            <pc:sldMk cId="1100969701" sldId="268"/>
            <ac:spMk id="73" creationId="{5B3657B9-B59B-41A3-BBAB-C1100A54C643}"/>
          </ac:spMkLst>
        </pc:spChg>
        <pc:spChg chg="add mod">
          <ac:chgData name="HUỲNH CHÍ THẬT" userId="37cebea5-fd79-426d-91b5-caf485bc11ed" providerId="ADAL" clId="{B12AE64E-2EE8-49B6-9887-58FD790D7005}" dt="2022-03-28T13:29:36.986" v="6178" actId="1076"/>
          <ac:spMkLst>
            <pc:docMk/>
            <pc:sldMk cId="1100969701" sldId="268"/>
            <ac:spMk id="74" creationId="{61518B1E-2C1C-42A3-ADE6-51CFEE7A8B4A}"/>
          </ac:spMkLst>
        </pc:spChg>
        <pc:spChg chg="add mod">
          <ac:chgData name="HUỲNH CHÍ THẬT" userId="37cebea5-fd79-426d-91b5-caf485bc11ed" providerId="ADAL" clId="{B12AE64E-2EE8-49B6-9887-58FD790D7005}" dt="2022-03-28T13:29:36.986" v="6178" actId="1076"/>
          <ac:spMkLst>
            <pc:docMk/>
            <pc:sldMk cId="1100969701" sldId="268"/>
            <ac:spMk id="75" creationId="{C81FD388-B154-48ED-AE2E-8E5C8C1AEBDF}"/>
          </ac:spMkLst>
        </pc:spChg>
        <pc:spChg chg="add del mod">
          <ac:chgData name="HUỲNH CHÍ THẬT" userId="37cebea5-fd79-426d-91b5-caf485bc11ed" providerId="ADAL" clId="{B12AE64E-2EE8-49B6-9887-58FD790D7005}" dt="2022-03-28T13:29:04.244" v="6172" actId="478"/>
          <ac:spMkLst>
            <pc:docMk/>
            <pc:sldMk cId="1100969701" sldId="268"/>
            <ac:spMk id="85" creationId="{CACE02CC-F277-4FF7-B80D-D835950D73B6}"/>
          </ac:spMkLst>
        </pc:spChg>
        <pc:spChg chg="add del mod">
          <ac:chgData name="HUỲNH CHÍ THẬT" userId="37cebea5-fd79-426d-91b5-caf485bc11ed" providerId="ADAL" clId="{B12AE64E-2EE8-49B6-9887-58FD790D7005}" dt="2022-03-28T13:29:04.244" v="6172" actId="478"/>
          <ac:spMkLst>
            <pc:docMk/>
            <pc:sldMk cId="1100969701" sldId="268"/>
            <ac:spMk id="86" creationId="{6824C163-AD83-426C-840C-6D78B112D87A}"/>
          </ac:spMkLst>
        </pc:spChg>
        <pc:spChg chg="add del mod">
          <ac:chgData name="HUỲNH CHÍ THẬT" userId="37cebea5-fd79-426d-91b5-caf485bc11ed" providerId="ADAL" clId="{B12AE64E-2EE8-49B6-9887-58FD790D7005}" dt="2022-03-28T13:29:04.244" v="6172" actId="478"/>
          <ac:spMkLst>
            <pc:docMk/>
            <pc:sldMk cId="1100969701" sldId="268"/>
            <ac:spMk id="87" creationId="{B485B1E8-0A39-42B9-A54E-B51555E8D0AD}"/>
          </ac:spMkLst>
        </pc:spChg>
        <pc:spChg chg="add del mod">
          <ac:chgData name="HUỲNH CHÍ THẬT" userId="37cebea5-fd79-426d-91b5-caf485bc11ed" providerId="ADAL" clId="{B12AE64E-2EE8-49B6-9887-58FD790D7005}" dt="2022-03-28T13:29:00.433" v="6170" actId="478"/>
          <ac:spMkLst>
            <pc:docMk/>
            <pc:sldMk cId="1100969701" sldId="268"/>
            <ac:spMk id="88" creationId="{D7656A8B-3EB8-48EB-B094-653E62D5E8D9}"/>
          </ac:spMkLst>
        </pc:spChg>
        <pc:spChg chg="add del mod">
          <ac:chgData name="HUỲNH CHÍ THẬT" userId="37cebea5-fd79-426d-91b5-caf485bc11ed" providerId="ADAL" clId="{B12AE64E-2EE8-49B6-9887-58FD790D7005}" dt="2022-03-28T13:29:04.244" v="6172" actId="478"/>
          <ac:spMkLst>
            <pc:docMk/>
            <pc:sldMk cId="1100969701" sldId="268"/>
            <ac:spMk id="89" creationId="{6F295FB2-36E5-46BE-AA5A-494182D414FC}"/>
          </ac:spMkLst>
        </pc:spChg>
        <pc:spChg chg="add del mod">
          <ac:chgData name="HUỲNH CHÍ THẬT" userId="37cebea5-fd79-426d-91b5-caf485bc11ed" providerId="ADAL" clId="{B12AE64E-2EE8-49B6-9887-58FD790D7005}" dt="2022-03-28T13:29:04.244" v="6172" actId="478"/>
          <ac:spMkLst>
            <pc:docMk/>
            <pc:sldMk cId="1100969701" sldId="268"/>
            <ac:spMk id="90" creationId="{60AB726F-8611-44A0-B189-C0B1ECC21137}"/>
          </ac:spMkLst>
        </pc:spChg>
        <pc:spChg chg="add del mod">
          <ac:chgData name="HUỲNH CHÍ THẬT" userId="37cebea5-fd79-426d-91b5-caf485bc11ed" providerId="ADAL" clId="{B12AE64E-2EE8-49B6-9887-58FD790D7005}" dt="2022-03-28T13:28:55.976" v="6167" actId="478"/>
          <ac:spMkLst>
            <pc:docMk/>
            <pc:sldMk cId="1100969701" sldId="268"/>
            <ac:spMk id="100" creationId="{C20B6CA6-693F-49CE-BD5C-C2D1F500336E}"/>
          </ac:spMkLst>
        </pc:spChg>
        <pc:spChg chg="add del mod">
          <ac:chgData name="HUỲNH CHÍ THẬT" userId="37cebea5-fd79-426d-91b5-caf485bc11ed" providerId="ADAL" clId="{B12AE64E-2EE8-49B6-9887-58FD790D7005}" dt="2022-03-28T13:29:02.729" v="6171" actId="478"/>
          <ac:spMkLst>
            <pc:docMk/>
            <pc:sldMk cId="1100969701" sldId="268"/>
            <ac:spMk id="101" creationId="{ADE062CB-C375-4D60-9520-29042F94F86E}"/>
          </ac:spMkLst>
        </pc:spChg>
        <pc:spChg chg="add del mod">
          <ac:chgData name="HUỲNH CHÍ THẬT" userId="37cebea5-fd79-426d-91b5-caf485bc11ed" providerId="ADAL" clId="{B12AE64E-2EE8-49B6-9887-58FD790D7005}" dt="2022-03-28T13:28:56.960" v="6168" actId="478"/>
          <ac:spMkLst>
            <pc:docMk/>
            <pc:sldMk cId="1100969701" sldId="268"/>
            <ac:spMk id="102" creationId="{513A2458-CB67-40A4-B8AD-C8079A3AEC9E}"/>
          </ac:spMkLst>
        </pc:spChg>
        <pc:spChg chg="add del mod">
          <ac:chgData name="HUỲNH CHÍ THẬT" userId="37cebea5-fd79-426d-91b5-caf485bc11ed" providerId="ADAL" clId="{B12AE64E-2EE8-49B6-9887-58FD790D7005}" dt="2022-03-28T13:28:55.976" v="6167" actId="478"/>
          <ac:spMkLst>
            <pc:docMk/>
            <pc:sldMk cId="1100969701" sldId="268"/>
            <ac:spMk id="103" creationId="{3EC82BC3-BCE0-4B73-BC26-1A863603FAF7}"/>
          </ac:spMkLst>
        </pc:spChg>
        <pc:spChg chg="add del mod">
          <ac:chgData name="HUỲNH CHÍ THẬT" userId="37cebea5-fd79-426d-91b5-caf485bc11ed" providerId="ADAL" clId="{B12AE64E-2EE8-49B6-9887-58FD790D7005}" dt="2022-03-28T13:28:55.976" v="6167" actId="478"/>
          <ac:spMkLst>
            <pc:docMk/>
            <pc:sldMk cId="1100969701" sldId="268"/>
            <ac:spMk id="104" creationId="{F4316549-4065-45A5-AB83-6F42B3D11677}"/>
          </ac:spMkLst>
        </pc:spChg>
        <pc:spChg chg="add del mod">
          <ac:chgData name="HUỲNH CHÍ THẬT" userId="37cebea5-fd79-426d-91b5-caf485bc11ed" providerId="ADAL" clId="{B12AE64E-2EE8-49B6-9887-58FD790D7005}" dt="2022-03-28T13:29:05.822" v="6173" actId="478"/>
          <ac:spMkLst>
            <pc:docMk/>
            <pc:sldMk cId="1100969701" sldId="268"/>
            <ac:spMk id="105" creationId="{D4E0A976-DA6F-4A19-8782-8F1846A43E11}"/>
          </ac:spMkLst>
        </pc:spChg>
        <pc:spChg chg="add mod">
          <ac:chgData name="HUỲNH CHÍ THẬT" userId="37cebea5-fd79-426d-91b5-caf485bc11ed" providerId="ADAL" clId="{B12AE64E-2EE8-49B6-9887-58FD790D7005}" dt="2022-03-28T13:29:09.402" v="6174" actId="571"/>
          <ac:spMkLst>
            <pc:docMk/>
            <pc:sldMk cId="1100969701" sldId="268"/>
            <ac:spMk id="117" creationId="{C327864B-7DE7-44D0-BE0E-52E5A9D744D0}"/>
          </ac:spMkLst>
        </pc:spChg>
        <pc:spChg chg="add mod">
          <ac:chgData name="HUỲNH CHÍ THẬT" userId="37cebea5-fd79-426d-91b5-caf485bc11ed" providerId="ADAL" clId="{B12AE64E-2EE8-49B6-9887-58FD790D7005}" dt="2022-03-28T13:29:09.402" v="6174" actId="571"/>
          <ac:spMkLst>
            <pc:docMk/>
            <pc:sldMk cId="1100969701" sldId="268"/>
            <ac:spMk id="118" creationId="{D50A0244-CDD3-4E1E-8D42-D48D70F2E6D0}"/>
          </ac:spMkLst>
        </pc:spChg>
        <pc:spChg chg="add mod">
          <ac:chgData name="HUỲNH CHÍ THẬT" userId="37cebea5-fd79-426d-91b5-caf485bc11ed" providerId="ADAL" clId="{B12AE64E-2EE8-49B6-9887-58FD790D7005}" dt="2022-03-28T13:29:09.402" v="6174" actId="571"/>
          <ac:spMkLst>
            <pc:docMk/>
            <pc:sldMk cId="1100969701" sldId="268"/>
            <ac:spMk id="119" creationId="{41B6BF04-2E27-4FAE-890D-18F4BB5F9577}"/>
          </ac:spMkLst>
        </pc:spChg>
        <pc:spChg chg="add mod">
          <ac:chgData name="HUỲNH CHÍ THẬT" userId="37cebea5-fd79-426d-91b5-caf485bc11ed" providerId="ADAL" clId="{B12AE64E-2EE8-49B6-9887-58FD790D7005}" dt="2022-03-28T13:29:09.402" v="6174" actId="571"/>
          <ac:spMkLst>
            <pc:docMk/>
            <pc:sldMk cId="1100969701" sldId="268"/>
            <ac:spMk id="120" creationId="{6D810F99-AB87-4B21-9E93-9CA8B48673FE}"/>
          </ac:spMkLst>
        </pc:spChg>
        <pc:spChg chg="add mod">
          <ac:chgData name="HUỲNH CHÍ THẬT" userId="37cebea5-fd79-426d-91b5-caf485bc11ed" providerId="ADAL" clId="{B12AE64E-2EE8-49B6-9887-58FD790D7005}" dt="2022-03-28T13:29:09.402" v="6174" actId="571"/>
          <ac:spMkLst>
            <pc:docMk/>
            <pc:sldMk cId="1100969701" sldId="268"/>
            <ac:spMk id="121" creationId="{DFCC54B2-5665-47CB-BE66-BA18746A6A47}"/>
          </ac:spMkLst>
        </pc:spChg>
        <pc:spChg chg="add mod">
          <ac:chgData name="HUỲNH CHÍ THẬT" userId="37cebea5-fd79-426d-91b5-caf485bc11ed" providerId="ADAL" clId="{B12AE64E-2EE8-49B6-9887-58FD790D7005}" dt="2022-03-28T13:29:09.402" v="6174" actId="571"/>
          <ac:spMkLst>
            <pc:docMk/>
            <pc:sldMk cId="1100969701" sldId="268"/>
            <ac:spMk id="122" creationId="{57A2D413-073D-48A8-8D1B-79989C76DE7D}"/>
          </ac:spMkLst>
        </pc:spChg>
        <pc:spChg chg="add mod">
          <ac:chgData name="HUỲNH CHÍ THẬT" userId="37cebea5-fd79-426d-91b5-caf485bc11ed" providerId="ADAL" clId="{B12AE64E-2EE8-49B6-9887-58FD790D7005}" dt="2022-03-28T13:29:50.902" v="6179" actId="1076"/>
          <ac:spMkLst>
            <pc:docMk/>
            <pc:sldMk cId="1100969701" sldId="268"/>
            <ac:spMk id="132" creationId="{9888B76D-B4F4-46A7-8CC9-880634A4E86A}"/>
          </ac:spMkLst>
        </pc:spChg>
        <pc:spChg chg="add mod">
          <ac:chgData name="HUỲNH CHÍ THẬT" userId="37cebea5-fd79-426d-91b5-caf485bc11ed" providerId="ADAL" clId="{B12AE64E-2EE8-49B6-9887-58FD790D7005}" dt="2022-03-28T14:00:21.384" v="8640" actId="1076"/>
          <ac:spMkLst>
            <pc:docMk/>
            <pc:sldMk cId="1100969701" sldId="268"/>
            <ac:spMk id="133" creationId="{55D69B88-9DBC-49B9-B0D0-1313F2564CD5}"/>
          </ac:spMkLst>
        </pc:spChg>
        <pc:spChg chg="add mod">
          <ac:chgData name="HUỲNH CHÍ THẬT" userId="37cebea5-fd79-426d-91b5-caf485bc11ed" providerId="ADAL" clId="{B12AE64E-2EE8-49B6-9887-58FD790D7005}" dt="2022-03-28T13:29:50.902" v="6179" actId="1076"/>
          <ac:spMkLst>
            <pc:docMk/>
            <pc:sldMk cId="1100969701" sldId="268"/>
            <ac:spMk id="134" creationId="{7A500B5B-CA7A-4179-890A-0496CAF6D550}"/>
          </ac:spMkLst>
        </pc:spChg>
        <pc:spChg chg="add mod">
          <ac:chgData name="HUỲNH CHÍ THẬT" userId="37cebea5-fd79-426d-91b5-caf485bc11ed" providerId="ADAL" clId="{B12AE64E-2EE8-49B6-9887-58FD790D7005}" dt="2022-03-28T13:29:50.902" v="6179" actId="1076"/>
          <ac:spMkLst>
            <pc:docMk/>
            <pc:sldMk cId="1100969701" sldId="268"/>
            <ac:spMk id="135" creationId="{00F33333-FB1B-4FAF-AD7C-AD3834EC4426}"/>
          </ac:spMkLst>
        </pc:spChg>
        <pc:spChg chg="add mod">
          <ac:chgData name="HUỲNH CHÍ THẬT" userId="37cebea5-fd79-426d-91b5-caf485bc11ed" providerId="ADAL" clId="{B12AE64E-2EE8-49B6-9887-58FD790D7005}" dt="2022-03-28T13:29:50.902" v="6179" actId="1076"/>
          <ac:spMkLst>
            <pc:docMk/>
            <pc:sldMk cId="1100969701" sldId="268"/>
            <ac:spMk id="136" creationId="{F218339E-65AD-46B2-934A-FA4D9DEBFC29}"/>
          </ac:spMkLst>
        </pc:spChg>
        <pc:spChg chg="add mod">
          <ac:chgData name="HUỲNH CHÍ THẬT" userId="37cebea5-fd79-426d-91b5-caf485bc11ed" providerId="ADAL" clId="{B12AE64E-2EE8-49B6-9887-58FD790D7005}" dt="2022-03-28T13:29:54.426" v="6180" actId="1076"/>
          <ac:spMkLst>
            <pc:docMk/>
            <pc:sldMk cId="1100969701" sldId="268"/>
            <ac:spMk id="137" creationId="{BC255556-48D5-4B25-97DB-DBAA67A353D1}"/>
          </ac:spMkLst>
        </pc:spChg>
        <pc:spChg chg="add del mod">
          <ac:chgData name="HUỲNH CHÍ THẬT" userId="37cebea5-fd79-426d-91b5-caf485bc11ed" providerId="ADAL" clId="{B12AE64E-2EE8-49B6-9887-58FD790D7005}" dt="2022-03-28T14:03:31.373" v="8707" actId="11529"/>
          <ac:spMkLst>
            <pc:docMk/>
            <pc:sldMk cId="1100969701" sldId="268"/>
            <ac:spMk id="138" creationId="{744281F3-05BB-4ECB-89F7-B341CA6C50A0}"/>
          </ac:spMkLst>
        </pc:spChg>
        <pc:spChg chg="add mod">
          <ac:chgData name="HUỲNH CHÍ THẬT" userId="37cebea5-fd79-426d-91b5-caf485bc11ed" providerId="ADAL" clId="{B12AE64E-2EE8-49B6-9887-58FD790D7005}" dt="2022-03-28T14:04:01.488" v="8715" actId="1076"/>
          <ac:spMkLst>
            <pc:docMk/>
            <pc:sldMk cId="1100969701" sldId="268"/>
            <ac:spMk id="139" creationId="{D067550A-78EC-4DE8-A2B8-B97CFF6CA1FE}"/>
          </ac:spMkLst>
        </pc:spChg>
        <pc:spChg chg="add mod">
          <ac:chgData name="HUỲNH CHÍ THẬT" userId="37cebea5-fd79-426d-91b5-caf485bc11ed" providerId="ADAL" clId="{B12AE64E-2EE8-49B6-9887-58FD790D7005}" dt="2022-03-28T14:04:13.687" v="8723" actId="1076"/>
          <ac:spMkLst>
            <pc:docMk/>
            <pc:sldMk cId="1100969701" sldId="268"/>
            <ac:spMk id="140" creationId="{AE36752E-25B2-4939-9513-C4F96D558780}"/>
          </ac:spMkLst>
        </pc:sp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8" creationId="{32645261-402C-407E-8744-D5226B89DED4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0" creationId="{2B8222CB-ADF0-46FD-81B3-81BE8E4544CB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2" creationId="{0D6B981C-7D27-4865-8142-AA439FA3788B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3" creationId="{AEC1F091-6766-4675-86C1-EEF4E5EB2EAF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4" creationId="{82050F51-FB9D-4A27-8D65-568F60C2EADA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5" creationId="{2DEB301D-06B5-4A8B-8E14-3FB4A459AC81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6" creationId="{16588D5B-74FC-4A38-A7AC-53DFBAE153BF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17" creationId="{8B453D40-0885-4E26-AD95-41ED2BBB63C3}"/>
          </ac:cxnSpMkLst>
        </pc:cxnChg>
        <pc:cxnChg chg="add mod">
          <ac:chgData name="HUỲNH CHÍ THẬT" userId="37cebea5-fd79-426d-91b5-caf485bc11ed" providerId="ADAL" clId="{B12AE64E-2EE8-49B6-9887-58FD790D7005}" dt="2022-03-28T13:29:36.986" v="6178" actId="1076"/>
          <ac:cxnSpMkLst>
            <pc:docMk/>
            <pc:sldMk cId="1100969701" sldId="268"/>
            <ac:cxnSpMk id="32" creationId="{F847CC17-6DD6-4771-9F4A-4A80FEDF93E8}"/>
          </ac:cxnSpMkLst>
        </pc:cxnChg>
        <pc:cxnChg chg="add del mod">
          <ac:chgData name="HUỲNH CHÍ THẬT" userId="37cebea5-fd79-426d-91b5-caf485bc11ed" providerId="ADAL" clId="{B12AE64E-2EE8-49B6-9887-58FD790D7005}" dt="2022-03-28T13:26:43.801" v="6144" actId="478"/>
          <ac:cxnSpMkLst>
            <pc:docMk/>
            <pc:sldMk cId="1100969701" sldId="268"/>
            <ac:cxnSpMk id="52" creationId="{68B1B3A0-8CAE-4A7F-A6EF-11A581E3FB55}"/>
          </ac:cxnSpMkLst>
        </pc:cxnChg>
        <pc:cxnChg chg="add del mod">
          <ac:chgData name="HUỲNH CHÍ THẬT" userId="37cebea5-fd79-426d-91b5-caf485bc11ed" providerId="ADAL" clId="{B12AE64E-2EE8-49B6-9887-58FD790D7005}" dt="2022-03-28T13:26:43.801" v="6144" actId="478"/>
          <ac:cxnSpMkLst>
            <pc:docMk/>
            <pc:sldMk cId="1100969701" sldId="268"/>
            <ac:cxnSpMk id="53" creationId="{A7650A14-42FB-4E8A-A2E0-EFC4FF9D9F12}"/>
          </ac:cxnSpMkLst>
        </pc:cxnChg>
        <pc:cxnChg chg="add del mod">
          <ac:chgData name="HUỲNH CHÍ THẬT" userId="37cebea5-fd79-426d-91b5-caf485bc11ed" providerId="ADAL" clId="{B12AE64E-2EE8-49B6-9887-58FD790D7005}" dt="2022-03-28T13:26:43.801" v="6144" actId="478"/>
          <ac:cxnSpMkLst>
            <pc:docMk/>
            <pc:sldMk cId="1100969701" sldId="268"/>
            <ac:cxnSpMk id="54" creationId="{060BAF0B-17FC-421F-9D0D-319E4F967896}"/>
          </ac:cxnSpMkLst>
        </pc:cxnChg>
        <pc:cxnChg chg="add del mod">
          <ac:chgData name="HUỲNH CHÍ THẬT" userId="37cebea5-fd79-426d-91b5-caf485bc11ed" providerId="ADAL" clId="{B12AE64E-2EE8-49B6-9887-58FD790D7005}" dt="2022-03-28T13:26:43.051" v="6143" actId="478"/>
          <ac:cxnSpMkLst>
            <pc:docMk/>
            <pc:sldMk cId="1100969701" sldId="268"/>
            <ac:cxnSpMk id="55" creationId="{F6DF16BC-73D6-4EE7-B969-EF51D8CA3BF9}"/>
          </ac:cxnSpMkLst>
        </pc:cxnChg>
        <pc:cxnChg chg="add del mod">
          <ac:chgData name="HUỲNH CHÍ THẬT" userId="37cebea5-fd79-426d-91b5-caf485bc11ed" providerId="ADAL" clId="{B12AE64E-2EE8-49B6-9887-58FD790D7005}" dt="2022-03-28T13:26:43.051" v="6143" actId="478"/>
          <ac:cxnSpMkLst>
            <pc:docMk/>
            <pc:sldMk cId="1100969701" sldId="268"/>
            <ac:cxnSpMk id="56" creationId="{74E582B3-F8D8-4CC9-A423-8AAA4749A3C5}"/>
          </ac:cxnSpMkLst>
        </pc:cxnChg>
        <pc:cxnChg chg="add del mod">
          <ac:chgData name="HUỲNH CHÍ THẬT" userId="37cebea5-fd79-426d-91b5-caf485bc11ed" providerId="ADAL" clId="{B12AE64E-2EE8-49B6-9887-58FD790D7005}" dt="2022-03-28T13:26:43.051" v="6143" actId="478"/>
          <ac:cxnSpMkLst>
            <pc:docMk/>
            <pc:sldMk cId="1100969701" sldId="268"/>
            <ac:cxnSpMk id="57" creationId="{330727CE-0D57-4649-AB7A-17D1D78E6146}"/>
          </ac:cxnSpMkLst>
        </pc:cxnChg>
        <pc:cxnChg chg="add del mod">
          <ac:chgData name="HUỲNH CHÍ THẬT" userId="37cebea5-fd79-426d-91b5-caf485bc11ed" providerId="ADAL" clId="{B12AE64E-2EE8-49B6-9887-58FD790D7005}" dt="2022-03-28T13:26:43.051" v="6143" actId="478"/>
          <ac:cxnSpMkLst>
            <pc:docMk/>
            <pc:sldMk cId="1100969701" sldId="268"/>
            <ac:cxnSpMk id="58" creationId="{C60A5F45-77AC-4644-BBA4-ED841AB414D1}"/>
          </ac:cxnSpMkLst>
        </pc:cxnChg>
        <pc:cxnChg chg="add del mod">
          <ac:chgData name="HUỲNH CHÍ THẬT" userId="37cebea5-fd79-426d-91b5-caf485bc11ed" providerId="ADAL" clId="{B12AE64E-2EE8-49B6-9887-58FD790D7005}" dt="2022-03-28T13:26:43.051" v="6143" actId="478"/>
          <ac:cxnSpMkLst>
            <pc:docMk/>
            <pc:sldMk cId="1100969701" sldId="268"/>
            <ac:cxnSpMk id="59" creationId="{2848D5EF-E73A-46D3-A327-EA0D3F590F42}"/>
          </ac:cxnSpMkLst>
        </pc:cxnChg>
        <pc:cxnChg chg="add del mod">
          <ac:chgData name="HUỲNH CHÍ THẬT" userId="37cebea5-fd79-426d-91b5-caf485bc11ed" providerId="ADAL" clId="{B12AE64E-2EE8-49B6-9887-58FD790D7005}" dt="2022-03-28T13:26:43.801" v="6144" actId="478"/>
          <ac:cxnSpMkLst>
            <pc:docMk/>
            <pc:sldMk cId="1100969701" sldId="268"/>
            <ac:cxnSpMk id="60" creationId="{2F1BFB52-F0D3-4424-A2EB-BBB5AE3B7E42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1" creationId="{319F8F43-A613-4373-98E9-11E26773FD2A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2" creationId="{D7B6EDE2-3346-4AA4-A11A-D753A15BCE24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3" creationId="{EC4D936C-C56A-4FA2-87E7-E91C77C54A88}"/>
          </ac:cxnSpMkLst>
        </pc:cxnChg>
        <pc:cxnChg chg="add del mod">
          <ac:chgData name="HUỲNH CHÍ THẬT" userId="37cebea5-fd79-426d-91b5-caf485bc11ed" providerId="ADAL" clId="{B12AE64E-2EE8-49B6-9887-58FD790D7005}" dt="2022-03-28T13:26:46.313" v="6145" actId="478"/>
          <ac:cxnSpMkLst>
            <pc:docMk/>
            <pc:sldMk cId="1100969701" sldId="268"/>
            <ac:cxnSpMk id="64" creationId="{DD342FD0-5458-4283-B66F-145B6247D04B}"/>
          </ac:cxnSpMkLst>
        </pc:cxnChg>
        <pc:cxnChg chg="add del mod">
          <ac:chgData name="HUỲNH CHÍ THẬT" userId="37cebea5-fd79-426d-91b5-caf485bc11ed" providerId="ADAL" clId="{B12AE64E-2EE8-49B6-9887-58FD790D7005}" dt="2022-03-28T13:26:46.313" v="6145" actId="478"/>
          <ac:cxnSpMkLst>
            <pc:docMk/>
            <pc:sldMk cId="1100969701" sldId="268"/>
            <ac:cxnSpMk id="65" creationId="{93194510-2163-403E-8407-5463EB9A35BA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6" creationId="{6DCE0FFD-D2F1-4A96-92DA-2450732D10DD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7" creationId="{EA2ECFE2-A025-4036-B523-EEBDFE0F9D45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8" creationId="{BAB819B4-0960-4318-8CAB-1A268F819593}"/>
          </ac:cxnSpMkLst>
        </pc:cxnChg>
        <pc:cxnChg chg="add del mod">
          <ac:chgData name="HUỲNH CHÍ THẬT" userId="37cebea5-fd79-426d-91b5-caf485bc11ed" providerId="ADAL" clId="{B12AE64E-2EE8-49B6-9887-58FD790D7005}" dt="2022-03-28T13:26:41.942" v="6142" actId="478"/>
          <ac:cxnSpMkLst>
            <pc:docMk/>
            <pc:sldMk cId="1100969701" sldId="268"/>
            <ac:cxnSpMk id="69" creationId="{D3190DEF-8AEF-45FD-98EB-B1FFF1F590A6}"/>
          </ac:cxnSpMkLst>
        </pc:cxnChg>
        <pc:cxnChg chg="add del mod">
          <ac:chgData name="HUỲNH CHÍ THẬT" userId="37cebea5-fd79-426d-91b5-caf485bc11ed" providerId="ADAL" clId="{B12AE64E-2EE8-49B6-9887-58FD790D7005}" dt="2022-03-28T13:29:04.244" v="6172" actId="478"/>
          <ac:cxnSpMkLst>
            <pc:docMk/>
            <pc:sldMk cId="1100969701" sldId="268"/>
            <ac:cxnSpMk id="76" creationId="{A81DE6A6-BE51-402C-9948-9027ABFA08BE}"/>
          </ac:cxnSpMkLst>
        </pc:cxnChg>
        <pc:cxnChg chg="add del mod">
          <ac:chgData name="HUỲNH CHÍ THẬT" userId="37cebea5-fd79-426d-91b5-caf485bc11ed" providerId="ADAL" clId="{B12AE64E-2EE8-49B6-9887-58FD790D7005}" dt="2022-03-28T13:27:07.567" v="6150" actId="478"/>
          <ac:cxnSpMkLst>
            <pc:docMk/>
            <pc:sldMk cId="1100969701" sldId="268"/>
            <ac:cxnSpMk id="77" creationId="{7F03559E-6D25-48F0-B0C0-569F34F11A53}"/>
          </ac:cxnSpMkLst>
        </pc:cxnChg>
        <pc:cxnChg chg="add del mod">
          <ac:chgData name="HUỲNH CHÍ THẬT" userId="37cebea5-fd79-426d-91b5-caf485bc11ed" providerId="ADAL" clId="{B12AE64E-2EE8-49B6-9887-58FD790D7005}" dt="2022-03-28T13:29:04.244" v="6172" actId="478"/>
          <ac:cxnSpMkLst>
            <pc:docMk/>
            <pc:sldMk cId="1100969701" sldId="268"/>
            <ac:cxnSpMk id="78" creationId="{0534D1AB-3D15-4D4E-A30F-BCE6A8F004EB}"/>
          </ac:cxnSpMkLst>
        </pc:cxnChg>
        <pc:cxnChg chg="add del mod">
          <ac:chgData name="HUỲNH CHÍ THẬT" userId="37cebea5-fd79-426d-91b5-caf485bc11ed" providerId="ADAL" clId="{B12AE64E-2EE8-49B6-9887-58FD790D7005}" dt="2022-03-28T13:29:04.244" v="6172" actId="478"/>
          <ac:cxnSpMkLst>
            <pc:docMk/>
            <pc:sldMk cId="1100969701" sldId="268"/>
            <ac:cxnSpMk id="79" creationId="{BE1ACB83-9289-43C2-87E2-17E4E9230CB9}"/>
          </ac:cxnSpMkLst>
        </pc:cxnChg>
        <pc:cxnChg chg="add del mod">
          <ac:chgData name="HUỲNH CHÍ THẬT" userId="37cebea5-fd79-426d-91b5-caf485bc11ed" providerId="ADAL" clId="{B12AE64E-2EE8-49B6-9887-58FD790D7005}" dt="2022-03-28T13:29:04.244" v="6172" actId="478"/>
          <ac:cxnSpMkLst>
            <pc:docMk/>
            <pc:sldMk cId="1100969701" sldId="268"/>
            <ac:cxnSpMk id="80" creationId="{0D46781A-CC37-4E9D-A0C5-D38663109071}"/>
          </ac:cxnSpMkLst>
        </pc:cxnChg>
        <pc:cxnChg chg="add del mod">
          <ac:chgData name="HUỲNH CHÍ THẬT" userId="37cebea5-fd79-426d-91b5-caf485bc11ed" providerId="ADAL" clId="{B12AE64E-2EE8-49B6-9887-58FD790D7005}" dt="2022-03-28T13:27:09.355" v="6151" actId="478"/>
          <ac:cxnSpMkLst>
            <pc:docMk/>
            <pc:sldMk cId="1100969701" sldId="268"/>
            <ac:cxnSpMk id="81" creationId="{C5B6DD3F-0806-4355-B398-00196F8B8C8E}"/>
          </ac:cxnSpMkLst>
        </pc:cxnChg>
        <pc:cxnChg chg="add del mod">
          <ac:chgData name="HUỲNH CHÍ THẬT" userId="37cebea5-fd79-426d-91b5-caf485bc11ed" providerId="ADAL" clId="{B12AE64E-2EE8-49B6-9887-58FD790D7005}" dt="2022-03-28T13:27:11.464" v="6152" actId="478"/>
          <ac:cxnSpMkLst>
            <pc:docMk/>
            <pc:sldMk cId="1100969701" sldId="268"/>
            <ac:cxnSpMk id="82" creationId="{4D5E8F66-406E-4E96-AAA2-11D67BAE76A5}"/>
          </ac:cxnSpMkLst>
        </pc:cxnChg>
        <pc:cxnChg chg="add del mod">
          <ac:chgData name="HUỲNH CHÍ THẬT" userId="37cebea5-fd79-426d-91b5-caf485bc11ed" providerId="ADAL" clId="{B12AE64E-2EE8-49B6-9887-58FD790D7005}" dt="2022-03-28T13:29:04.244" v="6172" actId="478"/>
          <ac:cxnSpMkLst>
            <pc:docMk/>
            <pc:sldMk cId="1100969701" sldId="268"/>
            <ac:cxnSpMk id="83" creationId="{B14ACFB0-CAFE-4ABB-A3BA-16D7D84B97BF}"/>
          </ac:cxnSpMkLst>
        </pc:cxnChg>
        <pc:cxnChg chg="add del mod">
          <ac:chgData name="HUỲNH CHÍ THẬT" userId="37cebea5-fd79-426d-91b5-caf485bc11ed" providerId="ADAL" clId="{B12AE64E-2EE8-49B6-9887-58FD790D7005}" dt="2022-03-28T13:27:13.479" v="6153" actId="478"/>
          <ac:cxnSpMkLst>
            <pc:docMk/>
            <pc:sldMk cId="1100969701" sldId="268"/>
            <ac:cxnSpMk id="84" creationId="{F7DD2EBE-EA6E-4054-AB50-390C92885664}"/>
          </ac:cxnSpMkLst>
        </pc:cxnChg>
        <pc:cxnChg chg="add del mod">
          <ac:chgData name="HUỲNH CHÍ THẬT" userId="37cebea5-fd79-426d-91b5-caf485bc11ed" providerId="ADAL" clId="{B12AE64E-2EE8-49B6-9887-58FD790D7005}" dt="2022-03-28T13:29:00.433" v="6170" actId="478"/>
          <ac:cxnSpMkLst>
            <pc:docMk/>
            <pc:sldMk cId="1100969701" sldId="268"/>
            <ac:cxnSpMk id="91" creationId="{9E72970C-A5B8-43C4-9D19-581B5692D34F}"/>
          </ac:cxnSpMkLst>
        </pc:cxnChg>
        <pc:cxnChg chg="add del mod">
          <ac:chgData name="HUỲNH CHÍ THẬT" userId="37cebea5-fd79-426d-91b5-caf485bc11ed" providerId="ADAL" clId="{B12AE64E-2EE8-49B6-9887-58FD790D7005}" dt="2022-03-28T13:29:00.433" v="6170" actId="478"/>
          <ac:cxnSpMkLst>
            <pc:docMk/>
            <pc:sldMk cId="1100969701" sldId="268"/>
            <ac:cxnSpMk id="92" creationId="{CD21A830-CE9F-424E-BA74-B760F4EA5438}"/>
          </ac:cxnSpMkLst>
        </pc:cxnChg>
        <pc:cxnChg chg="add del mod">
          <ac:chgData name="HUỲNH CHÍ THẬT" userId="37cebea5-fd79-426d-91b5-caf485bc11ed" providerId="ADAL" clId="{B12AE64E-2EE8-49B6-9887-58FD790D7005}" dt="2022-03-28T13:27:17.025" v="6154" actId="478"/>
          <ac:cxnSpMkLst>
            <pc:docMk/>
            <pc:sldMk cId="1100969701" sldId="268"/>
            <ac:cxnSpMk id="93" creationId="{0D05AA81-E239-4174-908C-BCAD22ADCBA8}"/>
          </ac:cxnSpMkLst>
        </pc:cxnChg>
        <pc:cxnChg chg="add del mod">
          <ac:chgData name="HUỲNH CHÍ THẬT" userId="37cebea5-fd79-426d-91b5-caf485bc11ed" providerId="ADAL" clId="{B12AE64E-2EE8-49B6-9887-58FD790D7005}" dt="2022-03-28T13:29:00.433" v="6170" actId="478"/>
          <ac:cxnSpMkLst>
            <pc:docMk/>
            <pc:sldMk cId="1100969701" sldId="268"/>
            <ac:cxnSpMk id="94" creationId="{4D7B2AD8-CFF8-4DE8-A0B8-82B29198F393}"/>
          </ac:cxnSpMkLst>
        </pc:cxnChg>
        <pc:cxnChg chg="add del mod">
          <ac:chgData name="HUỲNH CHÍ THẬT" userId="37cebea5-fd79-426d-91b5-caf485bc11ed" providerId="ADAL" clId="{B12AE64E-2EE8-49B6-9887-58FD790D7005}" dt="2022-03-28T13:29:00.433" v="6170" actId="478"/>
          <ac:cxnSpMkLst>
            <pc:docMk/>
            <pc:sldMk cId="1100969701" sldId="268"/>
            <ac:cxnSpMk id="95" creationId="{608F3EA8-10E3-4C2A-B4A0-A2CD93B34040}"/>
          </ac:cxnSpMkLst>
        </pc:cxnChg>
        <pc:cxnChg chg="add del mod">
          <ac:chgData name="HUỲNH CHÍ THẬT" userId="37cebea5-fd79-426d-91b5-caf485bc11ed" providerId="ADAL" clId="{B12AE64E-2EE8-49B6-9887-58FD790D7005}" dt="2022-03-28T13:27:19.085" v="6156" actId="478"/>
          <ac:cxnSpMkLst>
            <pc:docMk/>
            <pc:sldMk cId="1100969701" sldId="268"/>
            <ac:cxnSpMk id="96" creationId="{A09A8015-17D1-4970-A2D6-51F2200381DC}"/>
          </ac:cxnSpMkLst>
        </pc:cxnChg>
        <pc:cxnChg chg="add del mod">
          <ac:chgData name="HUỲNH CHÍ THẬT" userId="37cebea5-fd79-426d-91b5-caf485bc11ed" providerId="ADAL" clId="{B12AE64E-2EE8-49B6-9887-58FD790D7005}" dt="2022-03-28T13:28:57.491" v="6169" actId="478"/>
          <ac:cxnSpMkLst>
            <pc:docMk/>
            <pc:sldMk cId="1100969701" sldId="268"/>
            <ac:cxnSpMk id="97" creationId="{6292F5C2-4951-4EBC-B78D-E3FC4479AB56}"/>
          </ac:cxnSpMkLst>
        </pc:cxnChg>
        <pc:cxnChg chg="add del mod">
          <ac:chgData name="HUỲNH CHÍ THẬT" userId="37cebea5-fd79-426d-91b5-caf485bc11ed" providerId="ADAL" clId="{B12AE64E-2EE8-49B6-9887-58FD790D7005}" dt="2022-03-28T13:27:19.772" v="6157" actId="478"/>
          <ac:cxnSpMkLst>
            <pc:docMk/>
            <pc:sldMk cId="1100969701" sldId="268"/>
            <ac:cxnSpMk id="98" creationId="{4505424C-C8E0-4D4F-93E6-66B91FEDA20E}"/>
          </ac:cxnSpMkLst>
        </pc:cxnChg>
        <pc:cxnChg chg="add del mod">
          <ac:chgData name="HUỲNH CHÍ THẬT" userId="37cebea5-fd79-426d-91b5-caf485bc11ed" providerId="ADAL" clId="{B12AE64E-2EE8-49B6-9887-58FD790D7005}" dt="2022-03-28T13:27:18.447" v="6155" actId="478"/>
          <ac:cxnSpMkLst>
            <pc:docMk/>
            <pc:sldMk cId="1100969701" sldId="268"/>
            <ac:cxnSpMk id="99" creationId="{C4EAA790-615D-44EA-A61C-7AF1D62B814A}"/>
          </ac:cxnSpMkLst>
        </pc:cxnChg>
        <pc:cxnChg chg="add del">
          <ac:chgData name="HUỲNH CHÍ THẬT" userId="37cebea5-fd79-426d-91b5-caf485bc11ed" providerId="ADAL" clId="{B12AE64E-2EE8-49B6-9887-58FD790D7005}" dt="2022-03-28T13:28:23.337" v="6160" actId="478"/>
          <ac:cxnSpMkLst>
            <pc:docMk/>
            <pc:sldMk cId="1100969701" sldId="268"/>
            <ac:cxnSpMk id="107" creationId="{F1A15B29-E0BB-4BCC-9D5D-321CE0C6CE9F}"/>
          </ac:cxnSpMkLst>
        </pc:cxnChg>
        <pc:cxnChg chg="add mod">
          <ac:chgData name="HUỲNH CHÍ THẬT" userId="37cebea5-fd79-426d-91b5-caf485bc11ed" providerId="ADAL" clId="{B12AE64E-2EE8-49B6-9887-58FD790D7005}" dt="2022-03-28T13:29:09.402" v="6174" actId="571"/>
          <ac:cxnSpMkLst>
            <pc:docMk/>
            <pc:sldMk cId="1100969701" sldId="268"/>
            <ac:cxnSpMk id="108" creationId="{981F814C-AF00-4A6C-88D5-1BB2F2BB6E04}"/>
          </ac:cxnSpMkLst>
        </pc:cxnChg>
        <pc:cxnChg chg="add del mod">
          <ac:chgData name="HUỲNH CHÍ THẬT" userId="37cebea5-fd79-426d-91b5-caf485bc11ed" providerId="ADAL" clId="{B12AE64E-2EE8-49B6-9887-58FD790D7005}" dt="2022-03-28T13:30:19.264" v="6186" actId="478"/>
          <ac:cxnSpMkLst>
            <pc:docMk/>
            <pc:sldMk cId="1100969701" sldId="268"/>
            <ac:cxnSpMk id="109" creationId="{F59751BC-7FCA-4A88-B701-692974303FB9}"/>
          </ac:cxnSpMkLst>
        </pc:cxnChg>
        <pc:cxnChg chg="add mod">
          <ac:chgData name="HUỲNH CHÍ THẬT" userId="37cebea5-fd79-426d-91b5-caf485bc11ed" providerId="ADAL" clId="{B12AE64E-2EE8-49B6-9887-58FD790D7005}" dt="2022-03-28T13:29:09.402" v="6174" actId="571"/>
          <ac:cxnSpMkLst>
            <pc:docMk/>
            <pc:sldMk cId="1100969701" sldId="268"/>
            <ac:cxnSpMk id="110" creationId="{6EED9241-71E0-40DC-8D84-096583F8C965}"/>
          </ac:cxnSpMkLst>
        </pc:cxnChg>
        <pc:cxnChg chg="add mod">
          <ac:chgData name="HUỲNH CHÍ THẬT" userId="37cebea5-fd79-426d-91b5-caf485bc11ed" providerId="ADAL" clId="{B12AE64E-2EE8-49B6-9887-58FD790D7005}" dt="2022-03-28T13:29:09.402" v="6174" actId="571"/>
          <ac:cxnSpMkLst>
            <pc:docMk/>
            <pc:sldMk cId="1100969701" sldId="268"/>
            <ac:cxnSpMk id="111" creationId="{E2CB41AA-B253-4042-AC55-13525660B62F}"/>
          </ac:cxnSpMkLst>
        </pc:cxnChg>
        <pc:cxnChg chg="add mod">
          <ac:chgData name="HUỲNH CHÍ THẬT" userId="37cebea5-fd79-426d-91b5-caf485bc11ed" providerId="ADAL" clId="{B12AE64E-2EE8-49B6-9887-58FD790D7005}" dt="2022-03-28T13:29:09.402" v="6174" actId="571"/>
          <ac:cxnSpMkLst>
            <pc:docMk/>
            <pc:sldMk cId="1100969701" sldId="268"/>
            <ac:cxnSpMk id="112" creationId="{D9F315B4-6BA0-492E-A7C8-648D7B3B0688}"/>
          </ac:cxnSpMkLst>
        </pc:cxnChg>
        <pc:cxnChg chg="add del mod">
          <ac:chgData name="HUỲNH CHÍ THẬT" userId="37cebea5-fd79-426d-91b5-caf485bc11ed" providerId="ADAL" clId="{B12AE64E-2EE8-49B6-9887-58FD790D7005}" dt="2022-03-28T13:30:18.267" v="6185" actId="478"/>
          <ac:cxnSpMkLst>
            <pc:docMk/>
            <pc:sldMk cId="1100969701" sldId="268"/>
            <ac:cxnSpMk id="113" creationId="{8A7594C0-3EFE-4B72-A6D2-9542217BC0FA}"/>
          </ac:cxnSpMkLst>
        </pc:cxnChg>
        <pc:cxnChg chg="add del mod">
          <ac:chgData name="HUỲNH CHÍ THẬT" userId="37cebea5-fd79-426d-91b5-caf485bc11ed" providerId="ADAL" clId="{B12AE64E-2EE8-49B6-9887-58FD790D7005}" dt="2022-03-28T13:30:22.091" v="6188" actId="478"/>
          <ac:cxnSpMkLst>
            <pc:docMk/>
            <pc:sldMk cId="1100969701" sldId="268"/>
            <ac:cxnSpMk id="114" creationId="{B8EC4660-6760-43B1-BC16-4155477F0E9B}"/>
          </ac:cxnSpMkLst>
        </pc:cxnChg>
        <pc:cxnChg chg="add mod">
          <ac:chgData name="HUỲNH CHÍ THẬT" userId="37cebea5-fd79-426d-91b5-caf485bc11ed" providerId="ADAL" clId="{B12AE64E-2EE8-49B6-9887-58FD790D7005}" dt="2022-03-28T13:30:27.918" v="6189" actId="17032"/>
          <ac:cxnSpMkLst>
            <pc:docMk/>
            <pc:sldMk cId="1100969701" sldId="268"/>
            <ac:cxnSpMk id="115" creationId="{208BA684-7D0B-40B9-9548-E70A3932BD8B}"/>
          </ac:cxnSpMkLst>
        </pc:cxnChg>
        <pc:cxnChg chg="add del mod">
          <ac:chgData name="HUỲNH CHÍ THẬT" userId="37cebea5-fd79-426d-91b5-caf485bc11ed" providerId="ADAL" clId="{B12AE64E-2EE8-49B6-9887-58FD790D7005}" dt="2022-03-28T13:30:20.716" v="6187" actId="478"/>
          <ac:cxnSpMkLst>
            <pc:docMk/>
            <pc:sldMk cId="1100969701" sldId="268"/>
            <ac:cxnSpMk id="116" creationId="{9B99FC6E-285F-4FDB-A866-E41CB087BA87}"/>
          </ac:cxnSpMkLst>
        </pc:cxnChg>
        <pc:cxnChg chg="add mod">
          <ac:chgData name="HUỲNH CHÍ THẬT" userId="37cebea5-fd79-426d-91b5-caf485bc11ed" providerId="ADAL" clId="{B12AE64E-2EE8-49B6-9887-58FD790D7005}" dt="2022-03-28T13:29:50.902" v="6179" actId="1076"/>
          <ac:cxnSpMkLst>
            <pc:docMk/>
            <pc:sldMk cId="1100969701" sldId="268"/>
            <ac:cxnSpMk id="123" creationId="{E25C8ABF-EFAB-4225-BB33-6048526C8962}"/>
          </ac:cxnSpMkLst>
        </pc:cxnChg>
        <pc:cxnChg chg="add mod">
          <ac:chgData name="HUỲNH CHÍ THẬT" userId="37cebea5-fd79-426d-91b5-caf485bc11ed" providerId="ADAL" clId="{B12AE64E-2EE8-49B6-9887-58FD790D7005}" dt="2022-03-28T13:30:30.857" v="6190" actId="17032"/>
          <ac:cxnSpMkLst>
            <pc:docMk/>
            <pc:sldMk cId="1100969701" sldId="268"/>
            <ac:cxnSpMk id="124" creationId="{5849953A-1A70-4C71-9DC3-BB79F80B0EB9}"/>
          </ac:cxnSpMkLst>
        </pc:cxnChg>
        <pc:cxnChg chg="add del mod">
          <ac:chgData name="HUỲNH CHÍ THẬT" userId="37cebea5-fd79-426d-91b5-caf485bc11ed" providerId="ADAL" clId="{B12AE64E-2EE8-49B6-9887-58FD790D7005}" dt="2022-03-28T13:30:11.528" v="6181" actId="478"/>
          <ac:cxnSpMkLst>
            <pc:docMk/>
            <pc:sldMk cId="1100969701" sldId="268"/>
            <ac:cxnSpMk id="125" creationId="{99BAAD78-646D-4CCE-86EA-D71BF898CC86}"/>
          </ac:cxnSpMkLst>
        </pc:cxnChg>
        <pc:cxnChg chg="add mod">
          <ac:chgData name="HUỲNH CHÍ THẬT" userId="37cebea5-fd79-426d-91b5-caf485bc11ed" providerId="ADAL" clId="{B12AE64E-2EE8-49B6-9887-58FD790D7005}" dt="2022-03-28T13:29:50.902" v="6179" actId="1076"/>
          <ac:cxnSpMkLst>
            <pc:docMk/>
            <pc:sldMk cId="1100969701" sldId="268"/>
            <ac:cxnSpMk id="126" creationId="{FE25902C-626D-40E3-BB50-D41DD332A149}"/>
          </ac:cxnSpMkLst>
        </pc:cxnChg>
        <pc:cxnChg chg="add mod">
          <ac:chgData name="HUỲNH CHÍ THẬT" userId="37cebea5-fd79-426d-91b5-caf485bc11ed" providerId="ADAL" clId="{B12AE64E-2EE8-49B6-9887-58FD790D7005}" dt="2022-03-28T13:29:50.902" v="6179" actId="1076"/>
          <ac:cxnSpMkLst>
            <pc:docMk/>
            <pc:sldMk cId="1100969701" sldId="268"/>
            <ac:cxnSpMk id="127" creationId="{DDBBF974-B0A0-4B0E-8FCE-5D44D433952F}"/>
          </ac:cxnSpMkLst>
        </pc:cxnChg>
        <pc:cxnChg chg="add del mod">
          <ac:chgData name="HUỲNH CHÍ THẬT" userId="37cebea5-fd79-426d-91b5-caf485bc11ed" providerId="ADAL" clId="{B12AE64E-2EE8-49B6-9887-58FD790D7005}" dt="2022-03-28T13:30:15.877" v="6184" actId="478"/>
          <ac:cxnSpMkLst>
            <pc:docMk/>
            <pc:sldMk cId="1100969701" sldId="268"/>
            <ac:cxnSpMk id="128" creationId="{0A6745E5-B032-4733-A299-90909F3E4315}"/>
          </ac:cxnSpMkLst>
        </pc:cxnChg>
        <pc:cxnChg chg="add mod">
          <ac:chgData name="HUỲNH CHÍ THẬT" userId="37cebea5-fd79-426d-91b5-caf485bc11ed" providerId="ADAL" clId="{B12AE64E-2EE8-49B6-9887-58FD790D7005}" dt="2022-03-28T13:29:50.902" v="6179" actId="1076"/>
          <ac:cxnSpMkLst>
            <pc:docMk/>
            <pc:sldMk cId="1100969701" sldId="268"/>
            <ac:cxnSpMk id="129" creationId="{3657D425-DD8D-4ECC-9FA0-4672A647E8A0}"/>
          </ac:cxnSpMkLst>
        </pc:cxnChg>
        <pc:cxnChg chg="add del mod">
          <ac:chgData name="HUỲNH CHÍ THẬT" userId="37cebea5-fd79-426d-91b5-caf485bc11ed" providerId="ADAL" clId="{B12AE64E-2EE8-49B6-9887-58FD790D7005}" dt="2022-03-28T13:30:13.409" v="6183" actId="478"/>
          <ac:cxnSpMkLst>
            <pc:docMk/>
            <pc:sldMk cId="1100969701" sldId="268"/>
            <ac:cxnSpMk id="130" creationId="{F8316D42-99F5-48BE-A50F-D2782C428AEC}"/>
          </ac:cxnSpMkLst>
        </pc:cxnChg>
        <pc:cxnChg chg="add del mod">
          <ac:chgData name="HUỲNH CHÍ THẬT" userId="37cebea5-fd79-426d-91b5-caf485bc11ed" providerId="ADAL" clId="{B12AE64E-2EE8-49B6-9887-58FD790D7005}" dt="2022-03-28T13:30:12.013" v="6182" actId="478"/>
          <ac:cxnSpMkLst>
            <pc:docMk/>
            <pc:sldMk cId="1100969701" sldId="268"/>
            <ac:cxnSpMk id="131" creationId="{661C828B-E113-4095-80A3-10ED4C203580}"/>
          </ac:cxnSpMkLst>
        </pc:cxnChg>
      </pc:sldChg>
      <pc:sldChg chg="addSp delSp modSp add mod ord modTransition modAnim">
        <pc:chgData name="HUỲNH CHÍ THẬT" userId="37cebea5-fd79-426d-91b5-caf485bc11ed" providerId="ADAL" clId="{B12AE64E-2EE8-49B6-9887-58FD790D7005}" dt="2022-03-28T16:00:29.677" v="10811"/>
        <pc:sldMkLst>
          <pc:docMk/>
          <pc:sldMk cId="218141995" sldId="269"/>
        </pc:sldMkLst>
        <pc:spChg chg="mod">
          <ac:chgData name="HUỲNH CHÍ THẬT" userId="37cebea5-fd79-426d-91b5-caf485bc11ed" providerId="ADAL" clId="{B12AE64E-2EE8-49B6-9887-58FD790D7005}" dt="2022-03-28T13:31:28.875" v="6214" actId="20577"/>
          <ac:spMkLst>
            <pc:docMk/>
            <pc:sldMk cId="218141995" sldId="269"/>
            <ac:spMk id="2" creationId="{67FD5EB4-2477-4EB2-9018-17C3A458708B}"/>
          </ac:spMkLst>
        </pc:spChg>
        <pc:spChg chg="add del mod">
          <ac:chgData name="HUỲNH CHÍ THẬT" userId="37cebea5-fd79-426d-91b5-caf485bc11ed" providerId="ADAL" clId="{B12AE64E-2EE8-49B6-9887-58FD790D7005}" dt="2022-03-28T13:40:47.641" v="6618" actId="1076"/>
          <ac:spMkLst>
            <pc:docMk/>
            <pc:sldMk cId="218141995" sldId="269"/>
            <ac:spMk id="3" creationId="{26B27D61-6E3A-42E7-85D0-EE222FE849BB}"/>
          </ac:spMkLst>
        </pc:spChg>
        <pc:spChg chg="add del mod">
          <ac:chgData name="HUỲNH CHÍ THẬT" userId="37cebea5-fd79-426d-91b5-caf485bc11ed" providerId="ADAL" clId="{B12AE64E-2EE8-49B6-9887-58FD790D7005}" dt="2022-03-28T13:32:39.222" v="6502" actId="478"/>
          <ac:spMkLst>
            <pc:docMk/>
            <pc:sldMk cId="218141995" sldId="269"/>
            <ac:spMk id="4" creationId="{5356E032-0DD7-4E21-BEA3-98FA0FCEDB24}"/>
          </ac:spMkLst>
        </pc:spChg>
        <pc:spChg chg="add del">
          <ac:chgData name="HUỲNH CHÍ THẬT" userId="37cebea5-fd79-426d-91b5-caf485bc11ed" providerId="ADAL" clId="{B12AE64E-2EE8-49B6-9887-58FD790D7005}" dt="2022-03-28T13:33:53.229" v="6507" actId="11529"/>
          <ac:spMkLst>
            <pc:docMk/>
            <pc:sldMk cId="218141995" sldId="269"/>
            <ac:spMk id="7" creationId="{74CA323A-800E-469A-A31C-E6C01BB9C20C}"/>
          </ac:spMkLst>
        </pc:spChg>
        <pc:spChg chg="add del mod">
          <ac:chgData name="HUỲNH CHÍ THẬT" userId="37cebea5-fd79-426d-91b5-caf485bc11ed" providerId="ADAL" clId="{B12AE64E-2EE8-49B6-9887-58FD790D7005}" dt="2022-03-28T13:36:35.285" v="6545" actId="478"/>
          <ac:spMkLst>
            <pc:docMk/>
            <pc:sldMk cId="218141995" sldId="269"/>
            <ac:spMk id="8" creationId="{8E28745D-D9AD-41E1-9809-179E571A5294}"/>
          </ac:spMkLst>
        </pc:spChg>
        <pc:spChg chg="add del mod">
          <ac:chgData name="HUỲNH CHÍ THẬT" userId="37cebea5-fd79-426d-91b5-caf485bc11ed" providerId="ADAL" clId="{B12AE64E-2EE8-49B6-9887-58FD790D7005}" dt="2022-03-28T13:35:44.861" v="6528" actId="478"/>
          <ac:spMkLst>
            <pc:docMk/>
            <pc:sldMk cId="218141995" sldId="269"/>
            <ac:spMk id="9" creationId="{BEA97487-1393-4A6A-8A73-C28A2D99ED9E}"/>
          </ac:spMkLst>
        </pc:spChg>
        <pc:spChg chg="add del mod">
          <ac:chgData name="HUỲNH CHÍ THẬT" userId="37cebea5-fd79-426d-91b5-caf485bc11ed" providerId="ADAL" clId="{B12AE64E-2EE8-49B6-9887-58FD790D7005}" dt="2022-03-28T13:36:34.894" v="6544" actId="478"/>
          <ac:spMkLst>
            <pc:docMk/>
            <pc:sldMk cId="218141995" sldId="269"/>
            <ac:spMk id="10" creationId="{7798636A-484D-45BF-A011-9A9A3F99E1C0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1" creationId="{C11747A5-1E1F-4CBC-9A3A-F760FD8BE3C8}"/>
          </ac:spMkLst>
        </pc:spChg>
        <pc:spChg chg="add mod">
          <ac:chgData name="HUỲNH CHÍ THẬT" userId="37cebea5-fd79-426d-91b5-caf485bc11ed" providerId="ADAL" clId="{B12AE64E-2EE8-49B6-9887-58FD790D7005}" dt="2022-03-28T13:39:47.966" v="6599" actId="571"/>
          <ac:spMkLst>
            <pc:docMk/>
            <pc:sldMk cId="218141995" sldId="269"/>
            <ac:spMk id="52" creationId="{49BAE2ED-6A13-4E6B-A733-D64999BD40EB}"/>
          </ac:spMkLst>
        </pc:spChg>
        <pc:spChg chg="add del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3" creationId="{FFA7E4E9-A944-4886-BE1A-29D0ABE2868C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4" creationId="{5626BC85-662B-4D54-B8D4-F75BD9C154D8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5" creationId="{A231E7C8-D3B6-44DC-BA16-EF4C33C96EF5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6" creationId="{2CB3B6FA-313F-466C-9588-F8C6F3FDFE29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7" creationId="{2F0FB62F-37D5-42A2-B241-FE9EA057BBE2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8" creationId="{C476BC0C-BA68-445F-AD48-D56DF7C48C77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59" creationId="{65EF9D3A-5A07-4EDA-B2E0-397A0A3B0E50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60" creationId="{47F623FB-FA54-46A1-AE08-056E82300ED6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61" creationId="{DAA806F7-5E9A-44D3-8603-9D8C3490E59E}"/>
          </ac:spMkLst>
        </pc:spChg>
        <pc:spChg chg="add mod">
          <ac:chgData name="HUỲNH CHÍ THẬT" userId="37cebea5-fd79-426d-91b5-caf485bc11ed" providerId="ADAL" clId="{B12AE64E-2EE8-49B6-9887-58FD790D7005}" dt="2022-03-28T13:40:36.654" v="6614" actId="571"/>
          <ac:spMkLst>
            <pc:docMk/>
            <pc:sldMk cId="218141995" sldId="269"/>
            <ac:spMk id="62" creationId="{E36808D7-C066-42D4-A985-FBD03991882C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63" creationId="{0D163826-4006-4831-97B6-52EF568E4EB7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64" creationId="{66F71D30-1335-4B86-9EE3-A13B6D22004C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65" creationId="{0B651306-137F-4D13-A414-C934ABF27B76}"/>
          </ac:spMkLst>
        </pc:spChg>
        <pc:spChg chg="add mod">
          <ac:chgData name="HUỲNH CHÍ THẬT" userId="37cebea5-fd79-426d-91b5-caf485bc11ed" providerId="ADAL" clId="{B12AE64E-2EE8-49B6-9887-58FD790D7005}" dt="2022-03-28T13:41:15.001" v="6620" actId="2085"/>
          <ac:spMkLst>
            <pc:docMk/>
            <pc:sldMk cId="218141995" sldId="269"/>
            <ac:spMk id="66" creationId="{24764EE5-28AA-4AB0-AD91-50306B9A4114}"/>
          </ac:spMkLst>
        </pc:spChg>
        <pc:spChg chg="add del mod">
          <ac:chgData name="HUỲNH CHÍ THẬT" userId="37cebea5-fd79-426d-91b5-caf485bc11ed" providerId="ADAL" clId="{B12AE64E-2EE8-49B6-9887-58FD790D7005}" dt="2022-03-28T13:40:47.078" v="6617" actId="21"/>
          <ac:spMkLst>
            <pc:docMk/>
            <pc:sldMk cId="218141995" sldId="269"/>
            <ac:spMk id="68" creationId="{790CB254-FC09-4180-ACDA-27C554E4451A}"/>
          </ac:spMkLst>
        </pc:spChg>
        <pc:cxnChg chg="add del mod">
          <ac:chgData name="HUỲNH CHÍ THẬT" userId="37cebea5-fd79-426d-91b5-caf485bc11ed" providerId="ADAL" clId="{B12AE64E-2EE8-49B6-9887-58FD790D7005}" dt="2022-03-28T13:33:33.137" v="6505" actId="478"/>
          <ac:cxnSpMkLst>
            <pc:docMk/>
            <pc:sldMk cId="218141995" sldId="269"/>
            <ac:cxnSpMk id="6" creationId="{5D4D6626-6C7F-4A02-84BF-6C8FB13D2BCA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2" creationId="{E99800C7-A053-4DC1-AB91-349DF365AD11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3" creationId="{017F36B2-9F27-4D10-82F2-2E3F6F793D55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4" creationId="{2A0111F5-9A6D-43C7-80B9-514CD54CF979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5" creationId="{0DD60D4D-05BD-4CC8-BDA4-FE86AF479775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6" creationId="{F7FB5C1A-558F-47F0-91C3-DC8F98698C6C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7" creationId="{A1407819-8A96-4FA9-AD6E-CB287E693B03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18" creationId="{B20D871E-AAF8-4811-82A4-80EE53A86AB2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37" creationId="{24829114-158F-4A9E-A20F-9104AFE7B972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38" creationId="{4B85E45A-B9F1-44E1-B844-6C94F963608E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39" creationId="{52007D96-4BFD-4E1F-8A1D-30A9C96A19AC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40" creationId="{901AB03F-1968-4949-A693-2B1EEB3E74BE}"/>
          </ac:cxnSpMkLst>
        </pc:cxnChg>
        <pc:cxnChg chg="add del mod">
          <ac:chgData name="HUỲNH CHÍ THẬT" userId="37cebea5-fd79-426d-91b5-caf485bc11ed" providerId="ADAL" clId="{B12AE64E-2EE8-49B6-9887-58FD790D7005}" dt="2022-03-28T13:39:01.651" v="6585" actId="478"/>
          <ac:cxnSpMkLst>
            <pc:docMk/>
            <pc:sldMk cId="218141995" sldId="269"/>
            <ac:cxnSpMk id="41" creationId="{E713E1CF-D7AE-4EF6-AD1D-D27E4B0700A2}"/>
          </ac:cxnSpMkLst>
        </pc:cxnChg>
        <pc:cxnChg chg="add del mod">
          <ac:chgData name="HUỲNH CHÍ THẬT" userId="37cebea5-fd79-426d-91b5-caf485bc11ed" providerId="ADAL" clId="{B12AE64E-2EE8-49B6-9887-58FD790D7005}" dt="2022-03-28T13:39:21.527" v="6587" actId="478"/>
          <ac:cxnSpMkLst>
            <pc:docMk/>
            <pc:sldMk cId="218141995" sldId="269"/>
            <ac:cxnSpMk id="42" creationId="{79F4477A-B6C8-4934-800F-74906318B3C4}"/>
          </ac:cxnSpMkLst>
        </pc:cxnChg>
        <pc:cxnChg chg="add del mod">
          <ac:chgData name="HUỲNH CHÍ THẬT" userId="37cebea5-fd79-426d-91b5-caf485bc11ed" providerId="ADAL" clId="{B12AE64E-2EE8-49B6-9887-58FD790D7005}" dt="2022-03-28T13:39:19.371" v="6586" actId="478"/>
          <ac:cxnSpMkLst>
            <pc:docMk/>
            <pc:sldMk cId="218141995" sldId="269"/>
            <ac:cxnSpMk id="43" creationId="{E5E1B5E3-0EE0-4C04-AF99-3262CFB15A71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44" creationId="{AA29E79B-E23A-4FE3-B73B-32EB12F2E56F}"/>
          </ac:cxnSpMkLst>
        </pc:cxnChg>
        <pc:cxnChg chg="add del mod">
          <ac:chgData name="HUỲNH CHÍ THẬT" userId="37cebea5-fd79-426d-91b5-caf485bc11ed" providerId="ADAL" clId="{B12AE64E-2EE8-49B6-9887-58FD790D7005}" dt="2022-03-28T13:39:29.919" v="6594" actId="478"/>
          <ac:cxnSpMkLst>
            <pc:docMk/>
            <pc:sldMk cId="218141995" sldId="269"/>
            <ac:cxnSpMk id="45" creationId="{FD36A8C8-31EA-4F74-A185-1A11B35727B6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46" creationId="{2D5F8816-550F-44A3-B63E-36F83043EBDC}"/>
          </ac:cxnSpMkLst>
        </pc:cxnChg>
        <pc:cxnChg chg="add del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47" creationId="{5B351263-741E-4577-A835-9773674EC419}"/>
          </ac:cxnSpMkLst>
        </pc:cxnChg>
        <pc:cxnChg chg="add del mod">
          <ac:chgData name="HUỲNH CHÍ THẬT" userId="37cebea5-fd79-426d-91b5-caf485bc11ed" providerId="ADAL" clId="{B12AE64E-2EE8-49B6-9887-58FD790D7005}" dt="2022-03-28T13:39:23.307" v="6588" actId="478"/>
          <ac:cxnSpMkLst>
            <pc:docMk/>
            <pc:sldMk cId="218141995" sldId="269"/>
            <ac:cxnSpMk id="48" creationId="{E94C7C0F-01F3-4E5C-8EE6-7F28E53ACAA6}"/>
          </ac:cxnSpMkLst>
        </pc:cxnChg>
        <pc:cxnChg chg="add del mod">
          <ac:chgData name="HUỲNH CHÍ THẬT" userId="37cebea5-fd79-426d-91b5-caf485bc11ed" providerId="ADAL" clId="{B12AE64E-2EE8-49B6-9887-58FD790D7005}" dt="2022-03-28T13:39:29.295" v="6593" actId="478"/>
          <ac:cxnSpMkLst>
            <pc:docMk/>
            <pc:sldMk cId="218141995" sldId="269"/>
            <ac:cxnSpMk id="49" creationId="{AE89179F-4BDA-45BB-A9C7-54690567F7A4}"/>
          </ac:cxnSpMkLst>
        </pc:cxnChg>
        <pc:cxnChg chg="add mod">
          <ac:chgData name="HUỲNH CHÍ THẬT" userId="37cebea5-fd79-426d-91b5-caf485bc11ed" providerId="ADAL" clId="{B12AE64E-2EE8-49B6-9887-58FD790D7005}" dt="2022-03-28T13:40:57.939" v="6619" actId="208"/>
          <ac:cxnSpMkLst>
            <pc:docMk/>
            <pc:sldMk cId="218141995" sldId="269"/>
            <ac:cxnSpMk id="50" creationId="{19EA9E8F-3F98-405A-8666-FCCA61B981B2}"/>
          </ac:cxnSpMkLst>
        </pc:cxnChg>
      </pc:sldChg>
      <pc:sldChg chg="addSp delSp modSp new mod modTransition modAnim">
        <pc:chgData name="HUỲNH CHÍ THẬT" userId="37cebea5-fd79-426d-91b5-caf485bc11ed" providerId="ADAL" clId="{B12AE64E-2EE8-49B6-9887-58FD790D7005}" dt="2022-03-28T15:56:21.388" v="10792"/>
        <pc:sldMkLst>
          <pc:docMk/>
          <pc:sldMk cId="2607383506" sldId="270"/>
        </pc:sldMkLst>
        <pc:spChg chg="mod">
          <ac:chgData name="HUỲNH CHÍ THẬT" userId="37cebea5-fd79-426d-91b5-caf485bc11ed" providerId="ADAL" clId="{B12AE64E-2EE8-49B6-9887-58FD790D7005}" dt="2022-03-28T13:47:17.078" v="6688" actId="20577"/>
          <ac:spMkLst>
            <pc:docMk/>
            <pc:sldMk cId="2607383506" sldId="270"/>
            <ac:spMk id="2" creationId="{A1ACF803-7E6E-47FE-9E78-3E462BA24E58}"/>
          </ac:spMkLst>
        </pc:spChg>
        <pc:spChg chg="mod">
          <ac:chgData name="HUỲNH CHÍ THẬT" userId="37cebea5-fd79-426d-91b5-caf485bc11ed" providerId="ADAL" clId="{B12AE64E-2EE8-49B6-9887-58FD790D7005}" dt="2022-03-28T13:54:51.343" v="7661" actId="179"/>
          <ac:spMkLst>
            <pc:docMk/>
            <pc:sldMk cId="2607383506" sldId="270"/>
            <ac:spMk id="3" creationId="{735A2AAC-B8D1-4BB0-9280-497653D0BE0D}"/>
          </ac:spMkLst>
        </pc:spChg>
        <pc:spChg chg="add del mod">
          <ac:chgData name="HUỲNH CHÍ THẬT" userId="37cebea5-fd79-426d-91b5-caf485bc11ed" providerId="ADAL" clId="{B12AE64E-2EE8-49B6-9887-58FD790D7005}" dt="2022-03-28T13:50:27.192" v="7211" actId="478"/>
          <ac:spMkLst>
            <pc:docMk/>
            <pc:sldMk cId="2607383506" sldId="270"/>
            <ac:spMk id="4" creationId="{21442515-1731-48B9-A151-EBCFDBBEFD6D}"/>
          </ac:spMkLst>
        </pc:spChg>
        <pc:spChg chg="add del mod">
          <ac:chgData name="HUỲNH CHÍ THẬT" userId="37cebea5-fd79-426d-91b5-caf485bc11ed" providerId="ADAL" clId="{B12AE64E-2EE8-49B6-9887-58FD790D7005}" dt="2022-03-28T13:50:21.282" v="7209"/>
          <ac:spMkLst>
            <pc:docMk/>
            <pc:sldMk cId="2607383506" sldId="270"/>
            <ac:spMk id="15" creationId="{62E0BB22-E799-4CB0-9EE4-5EDA4B2CEFFF}"/>
          </ac:spMkLst>
        </pc:spChg>
        <pc:picChg chg="add mod">
          <ac:chgData name="HUỲNH CHÍ THẬT" userId="37cebea5-fd79-426d-91b5-caf485bc11ed" providerId="ADAL" clId="{B12AE64E-2EE8-49B6-9887-58FD790D7005}" dt="2022-03-28T13:54:53.687" v="7662" actId="1076"/>
          <ac:picMkLst>
            <pc:docMk/>
            <pc:sldMk cId="2607383506" sldId="270"/>
            <ac:picMk id="17" creationId="{A44CF53C-557F-4606-9FE9-A0C5130E049F}"/>
          </ac:picMkLst>
        </pc:picChg>
        <pc:picChg chg="add mod">
          <ac:chgData name="HUỲNH CHÍ THẬT" userId="37cebea5-fd79-426d-91b5-caf485bc11ed" providerId="ADAL" clId="{B12AE64E-2EE8-49B6-9887-58FD790D7005}" dt="2022-03-28T13:54:34.691" v="7657" actId="1076"/>
          <ac:picMkLst>
            <pc:docMk/>
            <pc:sldMk cId="2607383506" sldId="270"/>
            <ac:picMk id="19" creationId="{6E1A7E0C-0028-45A6-8311-88C3CCABA2AC}"/>
          </ac:picMkLst>
        </pc:picChg>
        <pc:cxnChg chg="add del mod">
          <ac:chgData name="HUỲNH CHÍ THẬT" userId="37cebea5-fd79-426d-91b5-caf485bc11ed" providerId="ADAL" clId="{B12AE64E-2EE8-49B6-9887-58FD790D7005}" dt="2022-03-28T13:50:28.575" v="7213" actId="478"/>
          <ac:cxnSpMkLst>
            <pc:docMk/>
            <pc:sldMk cId="2607383506" sldId="270"/>
            <ac:cxnSpMk id="6" creationId="{1B38E0AA-0A03-499A-A396-1CE8EE97F035}"/>
          </ac:cxnSpMkLst>
        </pc:cxnChg>
        <pc:cxnChg chg="add del mod">
          <ac:chgData name="HUỲNH CHÍ THẬT" userId="37cebea5-fd79-426d-91b5-caf485bc11ed" providerId="ADAL" clId="{B12AE64E-2EE8-49B6-9887-58FD790D7005}" dt="2022-03-28T13:50:27.950" v="7212" actId="478"/>
          <ac:cxnSpMkLst>
            <pc:docMk/>
            <pc:sldMk cId="2607383506" sldId="270"/>
            <ac:cxnSpMk id="9" creationId="{58A31968-016E-4A7D-8E29-710202869C5E}"/>
          </ac:cxnSpMkLst>
        </pc:cxnChg>
        <pc:cxnChg chg="add del mod">
          <ac:chgData name="HUỲNH CHÍ THẬT" userId="37cebea5-fd79-426d-91b5-caf485bc11ed" providerId="ADAL" clId="{B12AE64E-2EE8-49B6-9887-58FD790D7005}" dt="2022-03-28T13:50:28.888" v="7214" actId="478"/>
          <ac:cxnSpMkLst>
            <pc:docMk/>
            <pc:sldMk cId="2607383506" sldId="270"/>
            <ac:cxnSpMk id="12" creationId="{D77E7140-4634-48BB-90DF-85D936A4805E}"/>
          </ac:cxnSpMkLst>
        </pc:cxnChg>
      </pc:sldChg>
      <pc:sldChg chg="modSp new mod modTransition modAnim">
        <pc:chgData name="HUỲNH CHÍ THẬT" userId="37cebea5-fd79-426d-91b5-caf485bc11ed" providerId="ADAL" clId="{B12AE64E-2EE8-49B6-9887-58FD790D7005}" dt="2022-03-28T15:56:21.388" v="10792"/>
        <pc:sldMkLst>
          <pc:docMk/>
          <pc:sldMk cId="1391432741" sldId="271"/>
        </pc:sldMkLst>
        <pc:spChg chg="mod">
          <ac:chgData name="HUỲNH CHÍ THẬT" userId="37cebea5-fd79-426d-91b5-caf485bc11ed" providerId="ADAL" clId="{B12AE64E-2EE8-49B6-9887-58FD790D7005}" dt="2022-03-28T13:55:29.583" v="7730" actId="20577"/>
          <ac:spMkLst>
            <pc:docMk/>
            <pc:sldMk cId="1391432741" sldId="271"/>
            <ac:spMk id="2" creationId="{A60B1AA2-C001-4DB5-999B-3EED6C6802C1}"/>
          </ac:spMkLst>
        </pc:spChg>
        <pc:spChg chg="mod">
          <ac:chgData name="HUỲNH CHÍ THẬT" userId="37cebea5-fd79-426d-91b5-caf485bc11ed" providerId="ADAL" clId="{B12AE64E-2EE8-49B6-9887-58FD790D7005}" dt="2022-03-28T13:58:41.695" v="8461" actId="5793"/>
          <ac:spMkLst>
            <pc:docMk/>
            <pc:sldMk cId="1391432741" sldId="271"/>
            <ac:spMk id="3" creationId="{5CCB258E-D78D-46B0-B51B-9F33FFAF21E2}"/>
          </ac:spMkLst>
        </pc:spChg>
      </pc:sldChg>
      <pc:sldChg chg="addSp delSp modSp add mod modTransition delAnim modAnim">
        <pc:chgData name="HUỲNH CHÍ THẬT" userId="37cebea5-fd79-426d-91b5-caf485bc11ed" providerId="ADAL" clId="{B12AE64E-2EE8-49B6-9887-58FD790D7005}" dt="2022-03-28T16:02:39.468" v="10818"/>
        <pc:sldMkLst>
          <pc:docMk/>
          <pc:sldMk cId="1041701661" sldId="272"/>
        </pc:sldMkLst>
        <pc:spChg chg="mod">
          <ac:chgData name="HUỲNH CHÍ THẬT" userId="37cebea5-fd79-426d-91b5-caf485bc11ed" providerId="ADAL" clId="{B12AE64E-2EE8-49B6-9887-58FD790D7005}" dt="2022-03-28T13:59:54.219" v="8508" actId="20577"/>
          <ac:spMkLst>
            <pc:docMk/>
            <pc:sldMk cId="1041701661" sldId="272"/>
            <ac:spMk id="2" creationId="{A60B1AA2-C001-4DB5-999B-3EED6C6802C1}"/>
          </ac:spMkLst>
        </pc:spChg>
        <pc:spChg chg="mod">
          <ac:chgData name="HUỲNH CHÍ THẬT" userId="37cebea5-fd79-426d-91b5-caf485bc11ed" providerId="ADAL" clId="{B12AE64E-2EE8-49B6-9887-58FD790D7005}" dt="2022-03-28T14:19:09.485" v="9756" actId="1076"/>
          <ac:spMkLst>
            <pc:docMk/>
            <pc:sldMk cId="1041701661" sldId="272"/>
            <ac:spMk id="3" creationId="{5CCB258E-D78D-46B0-B51B-9F33FFAF21E2}"/>
          </ac:spMkLst>
        </pc:spChg>
        <pc:spChg chg="add del mod">
          <ac:chgData name="HUỲNH CHÍ THẬT" userId="37cebea5-fd79-426d-91b5-caf485bc11ed" providerId="ADAL" clId="{B12AE64E-2EE8-49B6-9887-58FD790D7005}" dt="2022-03-28T14:00:36.241" v="8642" actId="21"/>
          <ac:spMkLst>
            <pc:docMk/>
            <pc:sldMk cId="1041701661" sldId="272"/>
            <ac:spMk id="13" creationId="{8B4B252E-AC9F-4158-BD55-237C05B328A4}"/>
          </ac:spMkLst>
        </pc:spChg>
        <pc:spChg chg="add del mod">
          <ac:chgData name="HUỲNH CHÍ THẬT" userId="37cebea5-fd79-426d-91b5-caf485bc11ed" providerId="ADAL" clId="{B12AE64E-2EE8-49B6-9887-58FD790D7005}" dt="2022-03-28T14:00:36.241" v="8642" actId="21"/>
          <ac:spMkLst>
            <pc:docMk/>
            <pc:sldMk cId="1041701661" sldId="272"/>
            <ac:spMk id="14" creationId="{A24319E3-1CF4-43F3-9C3C-0FC07D7BC873}"/>
          </ac:spMkLst>
        </pc:spChg>
        <pc:spChg chg="add del mod">
          <ac:chgData name="HUỲNH CHÍ THẬT" userId="37cebea5-fd79-426d-91b5-caf485bc11ed" providerId="ADAL" clId="{B12AE64E-2EE8-49B6-9887-58FD790D7005}" dt="2022-03-28T14:00:36.241" v="8642" actId="21"/>
          <ac:spMkLst>
            <pc:docMk/>
            <pc:sldMk cId="1041701661" sldId="272"/>
            <ac:spMk id="15" creationId="{B1E031D6-0FF9-4A59-B9BC-F4308F9AA5D6}"/>
          </ac:spMkLst>
        </pc:spChg>
        <pc:spChg chg="add del mod">
          <ac:chgData name="HUỲNH CHÍ THẬT" userId="37cebea5-fd79-426d-91b5-caf485bc11ed" providerId="ADAL" clId="{B12AE64E-2EE8-49B6-9887-58FD790D7005}" dt="2022-03-28T14:00:36.241" v="8642" actId="21"/>
          <ac:spMkLst>
            <pc:docMk/>
            <pc:sldMk cId="1041701661" sldId="272"/>
            <ac:spMk id="16" creationId="{394BBCA0-0436-4251-B93E-B2673F1ED8AE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26" creationId="{6FB1B442-9C44-483B-9542-B71DEB14FFB8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27" creationId="{FAB1BAEE-F96B-4D2D-A380-3C9D093E434E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28" creationId="{7486CA79-4FB8-40D6-9BF9-A9EEA73A36FA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29" creationId="{6744288F-6FC1-419A-861E-FCDEAD26B25A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0" creationId="{0BB6727D-69B4-4583-94F6-E4C315D186F3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1" creationId="{C20A6F83-44AC-4651-8C8F-CB20E5C96AC8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2" creationId="{0659406A-8CDE-4738-85B8-110A4A0ABBEE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3" creationId="{C214BE13-ABA1-412B-9295-476A19E7FDCD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4" creationId="{07FD8D30-56C7-4E48-B660-79E71F88A70E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5" creationId="{EF58D7B2-30F8-414C-9B4A-758E82842B84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6" creationId="{A6061519-A03C-4A9E-8157-153C26F0401B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7" creationId="{3F035F8C-A238-40CC-A821-305DA9FC5451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8" creationId="{F4BB095C-3795-4C82-9796-01F7DDE33640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39" creationId="{086A8B0C-86D4-4CC6-A365-92D95EE10C9B}"/>
          </ac:spMkLst>
        </pc:spChg>
        <pc:spChg chg="add mod">
          <ac:chgData name="HUỲNH CHÍ THẬT" userId="37cebea5-fd79-426d-91b5-caf485bc11ed" providerId="ADAL" clId="{B12AE64E-2EE8-49B6-9887-58FD790D7005}" dt="2022-03-28T14:02:33.847" v="8684" actId="688"/>
          <ac:spMkLst>
            <pc:docMk/>
            <pc:sldMk cId="1041701661" sldId="272"/>
            <ac:spMk id="40" creationId="{5A57E07E-0835-4521-8098-7935ECF5E335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59" creationId="{5EFD66E8-F90C-414F-AF82-D3410DB205F7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0" creationId="{9F27A6D0-7A0E-4FDC-8919-66DC8D7EE6FB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1" creationId="{52A29D35-E298-4BE5-9711-78DB4787C768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2" creationId="{772DD44C-B858-4C4A-8B2C-81FC2BB0F82A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3" creationId="{D50F8428-E82F-43D7-A9AC-5ACC1B18D3D4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4" creationId="{353E5A3D-CA3A-490A-BDEA-C189AC8BB3B9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5" creationId="{2E7C2A6F-EAC5-44BC-89ED-B309C829FD7C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6" creationId="{9185B49F-99E2-4197-8329-EA9860F4CF3D}"/>
          </ac:spMkLst>
        </pc:spChg>
        <pc:spChg chg="add del mod">
          <ac:chgData name="HUỲNH CHÍ THẬT" userId="37cebea5-fd79-426d-91b5-caf485bc11ed" providerId="ADAL" clId="{B12AE64E-2EE8-49B6-9887-58FD790D7005}" dt="2022-03-28T14:07:59.839" v="8752" actId="478"/>
          <ac:spMkLst>
            <pc:docMk/>
            <pc:sldMk cId="1041701661" sldId="272"/>
            <ac:spMk id="67" creationId="{A00183F5-2E34-4370-AEF5-2EB387CE01FC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68" creationId="{29B6F985-741D-4287-95E1-644E35201A53}"/>
          </ac:spMkLst>
        </pc:spChg>
        <pc:spChg chg="add del mod">
          <ac:chgData name="HUỲNH CHÍ THẬT" userId="37cebea5-fd79-426d-91b5-caf485bc11ed" providerId="ADAL" clId="{B12AE64E-2EE8-49B6-9887-58FD790D7005}" dt="2022-03-28T14:02:54.173" v="8691" actId="478"/>
          <ac:spMkLst>
            <pc:docMk/>
            <pc:sldMk cId="1041701661" sldId="272"/>
            <ac:spMk id="69" creationId="{C0FEA199-0D80-4584-B91A-ADD6E1640C6F}"/>
          </ac:spMkLst>
        </pc:spChg>
        <pc:spChg chg="add del mod">
          <ac:chgData name="HUỲNH CHÍ THẬT" userId="37cebea5-fd79-426d-91b5-caf485bc11ed" providerId="ADAL" clId="{B12AE64E-2EE8-49B6-9887-58FD790D7005}" dt="2022-03-28T14:02:56.604" v="8692" actId="478"/>
          <ac:spMkLst>
            <pc:docMk/>
            <pc:sldMk cId="1041701661" sldId="272"/>
            <ac:spMk id="70" creationId="{65FEA00D-4F6B-47AD-87CC-21B3029C2112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71" creationId="{392C3E70-724F-405A-8DB9-DF3F81040FA6}"/>
          </ac:spMkLst>
        </pc:spChg>
        <pc:spChg chg="add del mod">
          <ac:chgData name="HUỲNH CHÍ THẬT" userId="37cebea5-fd79-426d-91b5-caf485bc11ed" providerId="ADAL" clId="{B12AE64E-2EE8-49B6-9887-58FD790D7005}" dt="2022-03-28T14:03:00.338" v="8693" actId="478"/>
          <ac:spMkLst>
            <pc:docMk/>
            <pc:sldMk cId="1041701661" sldId="272"/>
            <ac:spMk id="72" creationId="{B0C0E063-41C4-4065-B7E2-D6CA23689AAC}"/>
          </ac:spMkLst>
        </pc:spChg>
        <pc:spChg chg="add mod">
          <ac:chgData name="HUỲNH CHÍ THẬT" userId="37cebea5-fd79-426d-91b5-caf485bc11ed" providerId="ADAL" clId="{B12AE64E-2EE8-49B6-9887-58FD790D7005}" dt="2022-03-28T14:07:20.650" v="8743" actId="1076"/>
          <ac:spMkLst>
            <pc:docMk/>
            <pc:sldMk cId="1041701661" sldId="272"/>
            <ac:spMk id="73" creationId="{01B442FA-9DE3-4AAC-8767-F55D7055271C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83" creationId="{9A8AD950-6A05-476E-9E7F-8623F0EE48B4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84" creationId="{E812451D-C469-41DE-8373-15287DAE8550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85" creationId="{9FA05092-E3F6-4BD8-A664-578138C3B09E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86" creationId="{F4F07F34-94E5-4ECB-AF52-E40529F4922A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87" creationId="{ABF981D5-B1D4-44E3-8285-1146720B6A99}"/>
          </ac:spMkLst>
        </pc:spChg>
        <pc:spChg chg="add mod">
          <ac:chgData name="HUỲNH CHÍ THẬT" userId="37cebea5-fd79-426d-91b5-caf485bc11ed" providerId="ADAL" clId="{B12AE64E-2EE8-49B6-9887-58FD790D7005}" dt="2022-03-28T14:08:06.621" v="8753" actId="1076"/>
          <ac:spMkLst>
            <pc:docMk/>
            <pc:sldMk cId="1041701661" sldId="272"/>
            <ac:spMk id="88" creationId="{A877B011-FDA1-449F-9065-25610122EE39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89" creationId="{7DCECCF8-4497-4FED-92EF-B2C687373A30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90" creationId="{CB75F4F4-D32D-4F93-ADF9-5783AAF63C5B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91" creationId="{178AE18F-CF7C-410C-8D6F-D874BF34B06F}"/>
          </ac:spMkLst>
        </pc:spChg>
        <pc:spChg chg="add del mod">
          <ac:chgData name="HUỲNH CHÍ THẬT" userId="37cebea5-fd79-426d-91b5-caf485bc11ed" providerId="ADAL" clId="{B12AE64E-2EE8-49B6-9887-58FD790D7005}" dt="2022-03-28T14:03:04.753" v="8695" actId="478"/>
          <ac:spMkLst>
            <pc:docMk/>
            <pc:sldMk cId="1041701661" sldId="272"/>
            <ac:spMk id="92" creationId="{6C245A2A-0FC8-4E12-810C-5A067066850A}"/>
          </ac:spMkLst>
        </pc:spChg>
        <pc:spChg chg="add del mod">
          <ac:chgData name="HUỲNH CHÍ THẬT" userId="37cebea5-fd79-426d-91b5-caf485bc11ed" providerId="ADAL" clId="{B12AE64E-2EE8-49B6-9887-58FD790D7005}" dt="2022-03-28T14:03:09.354" v="8698" actId="478"/>
          <ac:spMkLst>
            <pc:docMk/>
            <pc:sldMk cId="1041701661" sldId="272"/>
            <ac:spMk id="93" creationId="{AE282BE0-4A89-4FFE-8AB4-FD8C924F6AAB}"/>
          </ac:spMkLst>
        </pc:spChg>
        <pc:spChg chg="add del mod">
          <ac:chgData name="HUỲNH CHÍ THẬT" userId="37cebea5-fd79-426d-91b5-caf485bc11ed" providerId="ADAL" clId="{B12AE64E-2EE8-49B6-9887-58FD790D7005}" dt="2022-03-28T14:03:07.808" v="8697" actId="478"/>
          <ac:spMkLst>
            <pc:docMk/>
            <pc:sldMk cId="1041701661" sldId="272"/>
            <ac:spMk id="94" creationId="{A8C2A95D-2BDE-424C-9A08-92BEA4DF72D0}"/>
          </ac:spMkLst>
        </pc:spChg>
        <pc:spChg chg="add del mod">
          <ac:chgData name="HUỲNH CHÍ THẬT" userId="37cebea5-fd79-426d-91b5-caf485bc11ed" providerId="ADAL" clId="{B12AE64E-2EE8-49B6-9887-58FD790D7005}" dt="2022-03-28T14:03:11.447" v="8700" actId="478"/>
          <ac:spMkLst>
            <pc:docMk/>
            <pc:sldMk cId="1041701661" sldId="272"/>
            <ac:spMk id="95" creationId="{816115AF-7877-4AC8-A375-0ADD5FB2B90B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96" creationId="{299F1F2E-A1E4-4584-9D24-BE9B34A2775E}"/>
          </ac:spMkLst>
        </pc:spChg>
        <pc:spChg chg="add mod">
          <ac:chgData name="HUỲNH CHÍ THẬT" userId="37cebea5-fd79-426d-91b5-caf485bc11ed" providerId="ADAL" clId="{B12AE64E-2EE8-49B6-9887-58FD790D7005}" dt="2022-03-28T14:07:37.750" v="8746" actId="1076"/>
          <ac:spMkLst>
            <pc:docMk/>
            <pc:sldMk cId="1041701661" sldId="272"/>
            <ac:spMk id="97" creationId="{849B1C12-855A-45D3-82E8-84364C0D55D7}"/>
          </ac:spMkLst>
        </pc:spChg>
        <pc:spChg chg="add mod">
          <ac:chgData name="HUỲNH CHÍ THẬT" userId="37cebea5-fd79-426d-91b5-caf485bc11ed" providerId="ADAL" clId="{B12AE64E-2EE8-49B6-9887-58FD790D7005}" dt="2022-03-28T14:07:25.176" v="8745" actId="688"/>
          <ac:spMkLst>
            <pc:docMk/>
            <pc:sldMk cId="1041701661" sldId="272"/>
            <ac:spMk id="98" creationId="{24A1880F-3306-4E6C-BAF6-61A46596CC69}"/>
          </ac:spMkLst>
        </pc:spChg>
        <pc:spChg chg="add mod">
          <ac:chgData name="HUỲNH CHÍ THẬT" userId="37cebea5-fd79-426d-91b5-caf485bc11ed" providerId="ADAL" clId="{B12AE64E-2EE8-49B6-9887-58FD790D7005}" dt="2022-03-28T14:07:45.879" v="8750" actId="1076"/>
          <ac:spMkLst>
            <pc:docMk/>
            <pc:sldMk cId="1041701661" sldId="272"/>
            <ac:spMk id="99" creationId="{B2E84139-2361-469D-8EA6-A232DB07CFA8}"/>
          </ac:spMkLst>
        </pc:sp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4" creationId="{0B57323C-227C-47C9-9ADC-A3E06E4CC04E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5" creationId="{1F66D637-413F-41BD-873D-8E40283E6A8D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6" creationId="{10F1DB57-2FAE-4F98-851A-46CFEF969422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7" creationId="{1C8E96F9-B7FA-49B8-9158-807A1F433A57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8" creationId="{DBC8DBBB-1F0C-4D3C-9DD5-84CD87433354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9" creationId="{C0A331A5-6309-46D3-AE53-BD07718BF088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10" creationId="{FF4266C8-4FBA-41BF-A1B1-B49FD59799CD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11" creationId="{51BDE642-023A-4269-BC8E-5FD72D460F67}"/>
          </ac:cxnSpMkLst>
        </pc:cxnChg>
        <pc:cxnChg chg="add del mod">
          <ac:chgData name="HUỲNH CHÍ THẬT" userId="37cebea5-fd79-426d-91b5-caf485bc11ed" providerId="ADAL" clId="{B12AE64E-2EE8-49B6-9887-58FD790D7005}" dt="2022-03-28T14:00:36.241" v="8642" actId="21"/>
          <ac:cxnSpMkLst>
            <pc:docMk/>
            <pc:sldMk cId="1041701661" sldId="272"/>
            <ac:cxnSpMk id="12" creationId="{D89CA09F-AE0D-4B84-999E-B9B7F67C457B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17" creationId="{CE63C9CE-2C71-434D-ACF3-EEB628F5FF0F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18" creationId="{5503CE38-6B5B-4578-A4C3-0EF6B7AC9D84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19" creationId="{15F0F397-62FC-427E-9CC6-BEE0B12DED25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20" creationId="{5784C9A2-FFD8-49FD-8943-B135A496F50F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21" creationId="{FFFE763F-1ED7-46CC-81AE-3C43C4F60500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22" creationId="{7ABF7C21-0E07-43D1-BDB1-C7F6966C1E02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23" creationId="{B86EBDEC-9675-4A07-94AB-CEE8B0A5530B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24" creationId="{DA655338-09F7-4321-A038-8B38BB110C59}"/>
          </ac:cxnSpMkLst>
        </pc:cxnChg>
        <pc:cxnChg chg="add mod">
          <ac:chgData name="HUỲNH CHÍ THẬT" userId="37cebea5-fd79-426d-91b5-caf485bc11ed" providerId="ADAL" clId="{B12AE64E-2EE8-49B6-9887-58FD790D7005}" dt="2022-03-28T14:02:33.847" v="8684" actId="688"/>
          <ac:cxnSpMkLst>
            <pc:docMk/>
            <pc:sldMk cId="1041701661" sldId="272"/>
            <ac:cxnSpMk id="25" creationId="{8F21E63F-6FCD-4862-964A-A438AD27A985}"/>
          </ac:cxnSpMkLst>
        </pc:cxnChg>
        <pc:cxnChg chg="add mod">
          <ac:chgData name="HUỲNH CHÍ THẬT" userId="37cebea5-fd79-426d-91b5-caf485bc11ed" providerId="ADAL" clId="{B12AE64E-2EE8-49B6-9887-58FD790D7005}" dt="2022-03-28T14:07:20.650" v="8743" actId="1076"/>
          <ac:cxnSpMkLst>
            <pc:docMk/>
            <pc:sldMk cId="1041701661" sldId="272"/>
            <ac:cxnSpMk id="50" creationId="{E87EBC67-A3AD-47BD-A269-702C12E4C497}"/>
          </ac:cxnSpMkLst>
        </pc:cxnChg>
        <pc:cxnChg chg="add del mod">
          <ac:chgData name="HUỲNH CHÍ THẬT" userId="37cebea5-fd79-426d-91b5-caf485bc11ed" providerId="ADAL" clId="{B12AE64E-2EE8-49B6-9887-58FD790D7005}" dt="2022-03-28T14:02:49.487" v="8687" actId="478"/>
          <ac:cxnSpMkLst>
            <pc:docMk/>
            <pc:sldMk cId="1041701661" sldId="272"/>
            <ac:cxnSpMk id="51" creationId="{5F4F518C-2342-4B08-98E4-99E607A19974}"/>
          </ac:cxnSpMkLst>
        </pc:cxnChg>
        <pc:cxnChg chg="add mod">
          <ac:chgData name="HUỲNH CHÍ THẬT" userId="37cebea5-fd79-426d-91b5-caf485bc11ed" providerId="ADAL" clId="{B12AE64E-2EE8-49B6-9887-58FD790D7005}" dt="2022-03-28T14:07:20.650" v="8743" actId="1076"/>
          <ac:cxnSpMkLst>
            <pc:docMk/>
            <pc:sldMk cId="1041701661" sldId="272"/>
            <ac:cxnSpMk id="52" creationId="{FE7EB01C-CABE-4CFE-8667-590D65517569}"/>
          </ac:cxnSpMkLst>
        </pc:cxnChg>
        <pc:cxnChg chg="add mod">
          <ac:chgData name="HUỲNH CHÍ THẬT" userId="37cebea5-fd79-426d-91b5-caf485bc11ed" providerId="ADAL" clId="{B12AE64E-2EE8-49B6-9887-58FD790D7005}" dt="2022-03-28T14:07:20.650" v="8743" actId="1076"/>
          <ac:cxnSpMkLst>
            <pc:docMk/>
            <pc:sldMk cId="1041701661" sldId="272"/>
            <ac:cxnSpMk id="53" creationId="{13CD6B9F-2182-4790-9AC0-A92EF0867741}"/>
          </ac:cxnSpMkLst>
        </pc:cxnChg>
        <pc:cxnChg chg="add mod">
          <ac:chgData name="HUỲNH CHÍ THẬT" userId="37cebea5-fd79-426d-91b5-caf485bc11ed" providerId="ADAL" clId="{B12AE64E-2EE8-49B6-9887-58FD790D7005}" dt="2022-03-28T14:07:20.650" v="8743" actId="1076"/>
          <ac:cxnSpMkLst>
            <pc:docMk/>
            <pc:sldMk cId="1041701661" sldId="272"/>
            <ac:cxnSpMk id="54" creationId="{E30F8B7F-0630-463D-8943-FA1E3F7C33A0}"/>
          </ac:cxnSpMkLst>
        </pc:cxnChg>
        <pc:cxnChg chg="add del mod">
          <ac:chgData name="HUỲNH CHÍ THẬT" userId="37cebea5-fd79-426d-91b5-caf485bc11ed" providerId="ADAL" clId="{B12AE64E-2EE8-49B6-9887-58FD790D7005}" dt="2022-03-28T14:02:50.315" v="8688" actId="478"/>
          <ac:cxnSpMkLst>
            <pc:docMk/>
            <pc:sldMk cId="1041701661" sldId="272"/>
            <ac:cxnSpMk id="55" creationId="{C195375C-26C2-46C6-AF37-DE75F0A644D9}"/>
          </ac:cxnSpMkLst>
        </pc:cxnChg>
        <pc:cxnChg chg="add del mod">
          <ac:chgData name="HUỲNH CHÍ THẬT" userId="37cebea5-fd79-426d-91b5-caf485bc11ed" providerId="ADAL" clId="{B12AE64E-2EE8-49B6-9887-58FD790D7005}" dt="2022-03-28T14:02:52.174" v="8690" actId="478"/>
          <ac:cxnSpMkLst>
            <pc:docMk/>
            <pc:sldMk cId="1041701661" sldId="272"/>
            <ac:cxnSpMk id="56" creationId="{D2DB39BA-B70D-461E-A6F6-98C20338C7F3}"/>
          </ac:cxnSpMkLst>
        </pc:cxnChg>
        <pc:cxnChg chg="add mod">
          <ac:chgData name="HUỲNH CHÍ THẬT" userId="37cebea5-fd79-426d-91b5-caf485bc11ed" providerId="ADAL" clId="{B12AE64E-2EE8-49B6-9887-58FD790D7005}" dt="2022-03-28T14:08:30.481" v="8755" actId="17032"/>
          <ac:cxnSpMkLst>
            <pc:docMk/>
            <pc:sldMk cId="1041701661" sldId="272"/>
            <ac:cxnSpMk id="57" creationId="{EE3DC523-D8C2-4AE5-8DEA-A7E2D199CE66}"/>
          </ac:cxnSpMkLst>
        </pc:cxnChg>
        <pc:cxnChg chg="add del mod">
          <ac:chgData name="HUỲNH CHÍ THẬT" userId="37cebea5-fd79-426d-91b5-caf485bc11ed" providerId="ADAL" clId="{B12AE64E-2EE8-49B6-9887-58FD790D7005}" dt="2022-03-28T14:02:51.205" v="8689" actId="478"/>
          <ac:cxnSpMkLst>
            <pc:docMk/>
            <pc:sldMk cId="1041701661" sldId="272"/>
            <ac:cxnSpMk id="58" creationId="{EF2A1728-8FE3-4C0E-9F91-D4D3A9D84714}"/>
          </ac:cxnSpMkLst>
        </pc:cxnChg>
        <pc:cxnChg chg="add mod">
          <ac:chgData name="HUỲNH CHÍ THẬT" userId="37cebea5-fd79-426d-91b5-caf485bc11ed" providerId="ADAL" clId="{B12AE64E-2EE8-49B6-9887-58FD790D7005}" dt="2022-03-28T14:07:37.750" v="8746" actId="1076"/>
          <ac:cxnSpMkLst>
            <pc:docMk/>
            <pc:sldMk cId="1041701661" sldId="272"/>
            <ac:cxnSpMk id="74" creationId="{32A8B892-6941-4C8E-8948-1B99F8BC611D}"/>
          </ac:cxnSpMkLst>
        </pc:cxnChg>
        <pc:cxnChg chg="add mod">
          <ac:chgData name="HUỲNH CHÍ THẬT" userId="37cebea5-fd79-426d-91b5-caf485bc11ed" providerId="ADAL" clId="{B12AE64E-2EE8-49B6-9887-58FD790D7005}" dt="2022-03-28T14:08:24.747" v="8754" actId="17032"/>
          <ac:cxnSpMkLst>
            <pc:docMk/>
            <pc:sldMk cId="1041701661" sldId="272"/>
            <ac:cxnSpMk id="75" creationId="{A14BC474-C43B-4B46-A5AD-8156A9203515}"/>
          </ac:cxnSpMkLst>
        </pc:cxnChg>
        <pc:cxnChg chg="add del mod">
          <ac:chgData name="HUỲNH CHÍ THẬT" userId="37cebea5-fd79-426d-91b5-caf485bc11ed" providerId="ADAL" clId="{B12AE64E-2EE8-49B6-9887-58FD790D7005}" dt="2022-03-28T14:03:03.478" v="8694" actId="478"/>
          <ac:cxnSpMkLst>
            <pc:docMk/>
            <pc:sldMk cId="1041701661" sldId="272"/>
            <ac:cxnSpMk id="76" creationId="{01729B6A-8BCF-4E31-9E2B-134C7BBC1BCA}"/>
          </ac:cxnSpMkLst>
        </pc:cxnChg>
        <pc:cxnChg chg="add mod">
          <ac:chgData name="HUỲNH CHÍ THẬT" userId="37cebea5-fd79-426d-91b5-caf485bc11ed" providerId="ADAL" clId="{B12AE64E-2EE8-49B6-9887-58FD790D7005}" dt="2022-03-28T14:07:37.750" v="8746" actId="1076"/>
          <ac:cxnSpMkLst>
            <pc:docMk/>
            <pc:sldMk cId="1041701661" sldId="272"/>
            <ac:cxnSpMk id="77" creationId="{88879DA1-B737-4B1C-9CEA-1F400E78B6A6}"/>
          </ac:cxnSpMkLst>
        </pc:cxnChg>
        <pc:cxnChg chg="add mod">
          <ac:chgData name="HUỲNH CHÍ THẬT" userId="37cebea5-fd79-426d-91b5-caf485bc11ed" providerId="ADAL" clId="{B12AE64E-2EE8-49B6-9887-58FD790D7005}" dt="2022-03-28T14:07:37.750" v="8746" actId="1076"/>
          <ac:cxnSpMkLst>
            <pc:docMk/>
            <pc:sldMk cId="1041701661" sldId="272"/>
            <ac:cxnSpMk id="78" creationId="{A19974A2-8211-4B6C-8FE8-5E0F8E5BC55C}"/>
          </ac:cxnSpMkLst>
        </pc:cxnChg>
        <pc:cxnChg chg="add del mod">
          <ac:chgData name="HUỲNH CHÍ THẬT" userId="37cebea5-fd79-426d-91b5-caf485bc11ed" providerId="ADAL" clId="{B12AE64E-2EE8-49B6-9887-58FD790D7005}" dt="2022-03-28T14:03:09.979" v="8699" actId="478"/>
          <ac:cxnSpMkLst>
            <pc:docMk/>
            <pc:sldMk cId="1041701661" sldId="272"/>
            <ac:cxnSpMk id="79" creationId="{675BEA98-536B-495C-900D-61AAA471B29F}"/>
          </ac:cxnSpMkLst>
        </pc:cxnChg>
        <pc:cxnChg chg="add mod">
          <ac:chgData name="HUỲNH CHÍ THẬT" userId="37cebea5-fd79-426d-91b5-caf485bc11ed" providerId="ADAL" clId="{B12AE64E-2EE8-49B6-9887-58FD790D7005}" dt="2022-03-28T14:07:37.750" v="8746" actId="1076"/>
          <ac:cxnSpMkLst>
            <pc:docMk/>
            <pc:sldMk cId="1041701661" sldId="272"/>
            <ac:cxnSpMk id="80" creationId="{63A74B20-355F-4985-ABC8-DBDBFA3977C7}"/>
          </ac:cxnSpMkLst>
        </pc:cxnChg>
        <pc:cxnChg chg="add del mod">
          <ac:chgData name="HUỲNH CHÍ THẬT" userId="37cebea5-fd79-426d-91b5-caf485bc11ed" providerId="ADAL" clId="{B12AE64E-2EE8-49B6-9887-58FD790D7005}" dt="2022-03-28T14:03:12.588" v="8701" actId="478"/>
          <ac:cxnSpMkLst>
            <pc:docMk/>
            <pc:sldMk cId="1041701661" sldId="272"/>
            <ac:cxnSpMk id="81" creationId="{45CAF288-9D0F-4B10-B1C7-66144C234C56}"/>
          </ac:cxnSpMkLst>
        </pc:cxnChg>
        <pc:cxnChg chg="add del mod">
          <ac:chgData name="HUỲNH CHÍ THẬT" userId="37cebea5-fd79-426d-91b5-caf485bc11ed" providerId="ADAL" clId="{B12AE64E-2EE8-49B6-9887-58FD790D7005}" dt="2022-03-28T14:03:06.596" v="8696" actId="478"/>
          <ac:cxnSpMkLst>
            <pc:docMk/>
            <pc:sldMk cId="1041701661" sldId="272"/>
            <ac:cxnSpMk id="82" creationId="{6B77CF71-BF45-487A-B8C3-E33F4EE2B572}"/>
          </ac:cxnSpMkLst>
        </pc:cxnChg>
      </pc:sldChg>
      <pc:sldChg chg="new del">
        <pc:chgData name="HUỲNH CHÍ THẬT" userId="37cebea5-fd79-426d-91b5-caf485bc11ed" providerId="ADAL" clId="{B12AE64E-2EE8-49B6-9887-58FD790D7005}" dt="2022-03-28T13:59:38.019" v="8464" actId="47"/>
        <pc:sldMkLst>
          <pc:docMk/>
          <pc:sldMk cId="2841282342" sldId="272"/>
        </pc:sldMkLst>
      </pc:sldChg>
      <pc:sldChg chg="delSp modSp add del mod ord modTransition delAnim">
        <pc:chgData name="HUỲNH CHÍ THẬT" userId="37cebea5-fd79-426d-91b5-caf485bc11ed" providerId="ADAL" clId="{B12AE64E-2EE8-49B6-9887-58FD790D7005}" dt="2022-03-28T15:59:12.543" v="10803" actId="47"/>
        <pc:sldMkLst>
          <pc:docMk/>
          <pc:sldMk cId="3133083970" sldId="273"/>
        </pc:sldMkLst>
        <pc:spChg chg="mod">
          <ac:chgData name="HUỲNH CHÍ THẬT" userId="37cebea5-fd79-426d-91b5-caf485bc11ed" providerId="ADAL" clId="{B12AE64E-2EE8-49B6-9887-58FD790D7005}" dt="2022-03-28T14:12:02.620" v="8820" actId="20577"/>
          <ac:spMkLst>
            <pc:docMk/>
            <pc:sldMk cId="3133083970" sldId="273"/>
            <ac:spMk id="2" creationId="{A60B1AA2-C001-4DB5-999B-3EED6C6802C1}"/>
          </ac:spMkLst>
        </pc:spChg>
        <pc:spChg chg="mod">
          <ac:chgData name="HUỲNH CHÍ THẬT" userId="37cebea5-fd79-426d-91b5-caf485bc11ed" providerId="ADAL" clId="{B12AE64E-2EE8-49B6-9887-58FD790D7005}" dt="2022-03-28T14:16:27.860" v="9752" actId="113"/>
          <ac:spMkLst>
            <pc:docMk/>
            <pc:sldMk cId="3133083970" sldId="273"/>
            <ac:spMk id="3" creationId="{5CCB258E-D78D-46B0-B51B-9F33FFAF21E2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26" creationId="{6FB1B442-9C44-483B-9542-B71DEB14FFB8}"/>
          </ac:spMkLst>
        </pc:spChg>
        <pc:spChg chg="del">
          <ac:chgData name="HUỲNH CHÍ THẬT" userId="37cebea5-fd79-426d-91b5-caf485bc11ed" providerId="ADAL" clId="{B12AE64E-2EE8-49B6-9887-58FD790D7005}" dt="2022-03-28T14:12:24.797" v="8824" actId="478"/>
          <ac:spMkLst>
            <pc:docMk/>
            <pc:sldMk cId="3133083970" sldId="273"/>
            <ac:spMk id="27" creationId="{FAB1BAEE-F96B-4D2D-A380-3C9D093E434E}"/>
          </ac:spMkLst>
        </pc:spChg>
        <pc:spChg chg="del">
          <ac:chgData name="HUỲNH CHÍ THẬT" userId="37cebea5-fd79-426d-91b5-caf485bc11ed" providerId="ADAL" clId="{B12AE64E-2EE8-49B6-9887-58FD790D7005}" dt="2022-03-28T14:12:24.797" v="8824" actId="478"/>
          <ac:spMkLst>
            <pc:docMk/>
            <pc:sldMk cId="3133083970" sldId="273"/>
            <ac:spMk id="28" creationId="{7486CA79-4FB8-40D6-9BF9-A9EEA73A36FA}"/>
          </ac:spMkLst>
        </pc:spChg>
        <pc:spChg chg="del">
          <ac:chgData name="HUỲNH CHÍ THẬT" userId="37cebea5-fd79-426d-91b5-caf485bc11ed" providerId="ADAL" clId="{B12AE64E-2EE8-49B6-9887-58FD790D7005}" dt="2022-03-28T14:12:26.253" v="8825" actId="478"/>
          <ac:spMkLst>
            <pc:docMk/>
            <pc:sldMk cId="3133083970" sldId="273"/>
            <ac:spMk id="29" creationId="{6744288F-6FC1-419A-861E-FCDEAD26B25A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30" creationId="{0BB6727D-69B4-4583-94F6-E4C315D186F3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31" creationId="{C20A6F83-44AC-4651-8C8F-CB20E5C96AC8}"/>
          </ac:spMkLst>
        </pc:spChg>
        <pc:spChg chg="del">
          <ac:chgData name="HUỲNH CHÍ THẬT" userId="37cebea5-fd79-426d-91b5-caf485bc11ed" providerId="ADAL" clId="{B12AE64E-2EE8-49B6-9887-58FD790D7005}" dt="2022-03-28T14:12:24.797" v="8824" actId="478"/>
          <ac:spMkLst>
            <pc:docMk/>
            <pc:sldMk cId="3133083970" sldId="273"/>
            <ac:spMk id="32" creationId="{0659406A-8CDE-4738-85B8-110A4A0ABBEE}"/>
          </ac:spMkLst>
        </pc:spChg>
        <pc:spChg chg="del">
          <ac:chgData name="HUỲNH CHÍ THẬT" userId="37cebea5-fd79-426d-91b5-caf485bc11ed" providerId="ADAL" clId="{B12AE64E-2EE8-49B6-9887-58FD790D7005}" dt="2022-03-28T14:12:28.072" v="8826" actId="478"/>
          <ac:spMkLst>
            <pc:docMk/>
            <pc:sldMk cId="3133083970" sldId="273"/>
            <ac:spMk id="33" creationId="{C214BE13-ABA1-412B-9295-476A19E7FDCD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34" creationId="{07FD8D30-56C7-4E48-B660-79E71F88A70E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35" creationId="{EF58D7B2-30F8-414C-9B4A-758E82842B84}"/>
          </ac:spMkLst>
        </pc:spChg>
        <pc:spChg chg="del">
          <ac:chgData name="HUỲNH CHÍ THẬT" userId="37cebea5-fd79-426d-91b5-caf485bc11ed" providerId="ADAL" clId="{B12AE64E-2EE8-49B6-9887-58FD790D7005}" dt="2022-03-28T14:12:24.797" v="8824" actId="478"/>
          <ac:spMkLst>
            <pc:docMk/>
            <pc:sldMk cId="3133083970" sldId="273"/>
            <ac:spMk id="36" creationId="{A6061519-A03C-4A9E-8157-153C26F0401B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37" creationId="{3F035F8C-A238-40CC-A821-305DA9FC5451}"/>
          </ac:spMkLst>
        </pc:spChg>
        <pc:spChg chg="del">
          <ac:chgData name="HUỲNH CHÍ THẬT" userId="37cebea5-fd79-426d-91b5-caf485bc11ed" providerId="ADAL" clId="{B12AE64E-2EE8-49B6-9887-58FD790D7005}" dt="2022-03-28T14:12:24.797" v="8824" actId="478"/>
          <ac:spMkLst>
            <pc:docMk/>
            <pc:sldMk cId="3133083970" sldId="273"/>
            <ac:spMk id="38" creationId="{F4BB095C-3795-4C82-9796-01F7DDE33640}"/>
          </ac:spMkLst>
        </pc:spChg>
        <pc:spChg chg="del">
          <ac:chgData name="HUỲNH CHÍ THẬT" userId="37cebea5-fd79-426d-91b5-caf485bc11ed" providerId="ADAL" clId="{B12AE64E-2EE8-49B6-9887-58FD790D7005}" dt="2022-03-28T14:12:24.797" v="8824" actId="478"/>
          <ac:spMkLst>
            <pc:docMk/>
            <pc:sldMk cId="3133083970" sldId="273"/>
            <ac:spMk id="39" creationId="{086A8B0C-86D4-4CC6-A365-92D95EE10C9B}"/>
          </ac:spMkLst>
        </pc:spChg>
        <pc:spChg chg="del">
          <ac:chgData name="HUỲNH CHÍ THẬT" userId="37cebea5-fd79-426d-91b5-caf485bc11ed" providerId="ADAL" clId="{B12AE64E-2EE8-49B6-9887-58FD790D7005}" dt="2022-03-28T14:12:26.253" v="8825" actId="478"/>
          <ac:spMkLst>
            <pc:docMk/>
            <pc:sldMk cId="3133083970" sldId="273"/>
            <ac:spMk id="40" creationId="{5A57E07E-0835-4521-8098-7935ECF5E335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59" creationId="{5EFD66E8-F90C-414F-AF82-D3410DB205F7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0" creationId="{9F27A6D0-7A0E-4FDC-8919-66DC8D7EE6FB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1" creationId="{52A29D35-E298-4BE5-9711-78DB4787C768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2" creationId="{772DD44C-B858-4C4A-8B2C-81FC2BB0F82A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3" creationId="{D50F8428-E82F-43D7-A9AC-5ACC1B18D3D4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4" creationId="{353E5A3D-CA3A-490A-BDEA-C189AC8BB3B9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5" creationId="{2E7C2A6F-EAC5-44BC-89ED-B309C829FD7C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6" creationId="{9185B49F-99E2-4197-8329-EA9860F4CF3D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68" creationId="{29B6F985-741D-4287-95E1-644E35201A53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71" creationId="{392C3E70-724F-405A-8DB9-DF3F81040FA6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73" creationId="{01B442FA-9DE3-4AAC-8767-F55D7055271C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83" creationId="{9A8AD950-6A05-476E-9E7F-8623F0EE48B4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84" creationId="{E812451D-C469-41DE-8373-15287DAE8550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85" creationId="{9FA05092-E3F6-4BD8-A664-578138C3B09E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86" creationId="{F4F07F34-94E5-4ECB-AF52-E40529F4922A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87" creationId="{ABF981D5-B1D4-44E3-8285-1146720B6A99}"/>
          </ac:spMkLst>
        </pc:spChg>
        <pc:spChg chg="del">
          <ac:chgData name="HUỲNH CHÍ THẬT" userId="37cebea5-fd79-426d-91b5-caf485bc11ed" providerId="ADAL" clId="{B12AE64E-2EE8-49B6-9887-58FD790D7005}" dt="2022-03-28T14:12:31.568" v="8828" actId="478"/>
          <ac:spMkLst>
            <pc:docMk/>
            <pc:sldMk cId="3133083970" sldId="273"/>
            <ac:spMk id="88" creationId="{A877B011-FDA1-449F-9065-25610122EE39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89" creationId="{7DCECCF8-4497-4FED-92EF-B2C687373A30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90" creationId="{CB75F4F4-D32D-4F93-ADF9-5783AAF63C5B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91" creationId="{178AE18F-CF7C-410C-8D6F-D874BF34B06F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96" creationId="{299F1F2E-A1E4-4584-9D24-BE9B34A2775E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97" creationId="{849B1C12-855A-45D3-82E8-84364C0D55D7}"/>
          </ac:spMkLst>
        </pc:spChg>
        <pc:spChg chg="del">
          <ac:chgData name="HUỲNH CHÍ THẬT" userId="37cebea5-fd79-426d-91b5-caf485bc11ed" providerId="ADAL" clId="{B12AE64E-2EE8-49B6-9887-58FD790D7005}" dt="2022-03-28T14:12:29.280" v="8827" actId="478"/>
          <ac:spMkLst>
            <pc:docMk/>
            <pc:sldMk cId="3133083970" sldId="273"/>
            <ac:spMk id="98" creationId="{24A1880F-3306-4E6C-BAF6-61A46596CC69}"/>
          </ac:spMkLst>
        </pc:spChg>
        <pc:spChg chg="del">
          <ac:chgData name="HUỲNH CHÍ THẬT" userId="37cebea5-fd79-426d-91b5-caf485bc11ed" providerId="ADAL" clId="{B12AE64E-2EE8-49B6-9887-58FD790D7005}" dt="2022-03-28T14:12:23.046" v="8823" actId="478"/>
          <ac:spMkLst>
            <pc:docMk/>
            <pc:sldMk cId="3133083970" sldId="273"/>
            <ac:spMk id="99" creationId="{B2E84139-2361-469D-8EA6-A232DB07CFA8}"/>
          </ac:spMkLst>
        </pc:spChg>
        <pc:cxnChg chg="del">
          <ac:chgData name="HUỲNH CHÍ THẬT" userId="37cebea5-fd79-426d-91b5-caf485bc11ed" providerId="ADAL" clId="{B12AE64E-2EE8-49B6-9887-58FD790D7005}" dt="2022-03-28T14:12:28.072" v="8826" actId="478"/>
          <ac:cxnSpMkLst>
            <pc:docMk/>
            <pc:sldMk cId="3133083970" sldId="273"/>
            <ac:cxnSpMk id="17" creationId="{CE63C9CE-2C71-434D-ACF3-EEB628F5FF0F}"/>
          </ac:cxnSpMkLst>
        </pc:cxnChg>
        <pc:cxnChg chg="del">
          <ac:chgData name="HUỲNH CHÍ THẬT" userId="37cebea5-fd79-426d-91b5-caf485bc11ed" providerId="ADAL" clId="{B12AE64E-2EE8-49B6-9887-58FD790D7005}" dt="2022-03-28T14:12:24.797" v="8824" actId="478"/>
          <ac:cxnSpMkLst>
            <pc:docMk/>
            <pc:sldMk cId="3133083970" sldId="273"/>
            <ac:cxnSpMk id="18" creationId="{5503CE38-6B5B-4578-A4C3-0EF6B7AC9D84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19" creationId="{15F0F397-62FC-427E-9CC6-BEE0B12DED25}"/>
          </ac:cxnSpMkLst>
        </pc:cxnChg>
        <pc:cxnChg chg="del">
          <ac:chgData name="HUỲNH CHÍ THẬT" userId="37cebea5-fd79-426d-91b5-caf485bc11ed" providerId="ADAL" clId="{B12AE64E-2EE8-49B6-9887-58FD790D7005}" dt="2022-03-28T14:12:24.797" v="8824" actId="478"/>
          <ac:cxnSpMkLst>
            <pc:docMk/>
            <pc:sldMk cId="3133083970" sldId="273"/>
            <ac:cxnSpMk id="20" creationId="{5784C9A2-FFD8-49FD-8943-B135A496F50F}"/>
          </ac:cxnSpMkLst>
        </pc:cxnChg>
        <pc:cxnChg chg="del">
          <ac:chgData name="HUỲNH CHÍ THẬT" userId="37cebea5-fd79-426d-91b5-caf485bc11ed" providerId="ADAL" clId="{B12AE64E-2EE8-49B6-9887-58FD790D7005}" dt="2022-03-28T14:12:26.253" v="8825" actId="478"/>
          <ac:cxnSpMkLst>
            <pc:docMk/>
            <pc:sldMk cId="3133083970" sldId="273"/>
            <ac:cxnSpMk id="21" creationId="{FFFE763F-1ED7-46CC-81AE-3C43C4F60500}"/>
          </ac:cxnSpMkLst>
        </pc:cxnChg>
        <pc:cxnChg chg="del">
          <ac:chgData name="HUỲNH CHÍ THẬT" userId="37cebea5-fd79-426d-91b5-caf485bc11ed" providerId="ADAL" clId="{B12AE64E-2EE8-49B6-9887-58FD790D7005}" dt="2022-03-28T14:12:24.797" v="8824" actId="478"/>
          <ac:cxnSpMkLst>
            <pc:docMk/>
            <pc:sldMk cId="3133083970" sldId="273"/>
            <ac:cxnSpMk id="22" creationId="{7ABF7C21-0E07-43D1-BDB1-C7F6966C1E02}"/>
          </ac:cxnSpMkLst>
        </pc:cxnChg>
        <pc:cxnChg chg="del">
          <ac:chgData name="HUỲNH CHÍ THẬT" userId="37cebea5-fd79-426d-91b5-caf485bc11ed" providerId="ADAL" clId="{B12AE64E-2EE8-49B6-9887-58FD790D7005}" dt="2022-03-28T14:12:24.797" v="8824" actId="478"/>
          <ac:cxnSpMkLst>
            <pc:docMk/>
            <pc:sldMk cId="3133083970" sldId="273"/>
            <ac:cxnSpMk id="23" creationId="{B86EBDEC-9675-4A07-94AB-CEE8B0A5530B}"/>
          </ac:cxnSpMkLst>
        </pc:cxnChg>
        <pc:cxnChg chg="del">
          <ac:chgData name="HUỲNH CHÍ THẬT" userId="37cebea5-fd79-426d-91b5-caf485bc11ed" providerId="ADAL" clId="{B12AE64E-2EE8-49B6-9887-58FD790D7005}" dt="2022-03-28T14:12:26.253" v="8825" actId="478"/>
          <ac:cxnSpMkLst>
            <pc:docMk/>
            <pc:sldMk cId="3133083970" sldId="273"/>
            <ac:cxnSpMk id="24" creationId="{DA655338-09F7-4321-A038-8B38BB110C59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25" creationId="{8F21E63F-6FCD-4862-964A-A438AD27A985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50" creationId="{E87EBC67-A3AD-47BD-A269-702C12E4C497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52" creationId="{FE7EB01C-CABE-4CFE-8667-590D65517569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53" creationId="{13CD6B9F-2182-4790-9AC0-A92EF0867741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54" creationId="{E30F8B7F-0630-463D-8943-FA1E3F7C33A0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57" creationId="{EE3DC523-D8C2-4AE5-8DEA-A7E2D199CE66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74" creationId="{32A8B892-6941-4C8E-8948-1B99F8BC611D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75" creationId="{A14BC474-C43B-4B46-A5AD-8156A9203515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77" creationId="{88879DA1-B737-4B1C-9CEA-1F400E78B6A6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78" creationId="{A19974A2-8211-4B6C-8FE8-5E0F8E5BC55C}"/>
          </ac:cxnSpMkLst>
        </pc:cxnChg>
        <pc:cxnChg chg="del">
          <ac:chgData name="HUỲNH CHÍ THẬT" userId="37cebea5-fd79-426d-91b5-caf485bc11ed" providerId="ADAL" clId="{B12AE64E-2EE8-49B6-9887-58FD790D7005}" dt="2022-03-28T14:12:23.046" v="8823" actId="478"/>
          <ac:cxnSpMkLst>
            <pc:docMk/>
            <pc:sldMk cId="3133083970" sldId="273"/>
            <ac:cxnSpMk id="80" creationId="{63A74B20-355F-4985-ABC8-DBDBFA3977C7}"/>
          </ac:cxnSpMkLst>
        </pc:cxnChg>
      </pc:sldChg>
      <pc:sldChg chg="addSp delSp modSp add del mod modTransition delAnim modAnim">
        <pc:chgData name="HUỲNH CHÍ THẬT" userId="37cebea5-fd79-426d-91b5-caf485bc11ed" providerId="ADAL" clId="{B12AE64E-2EE8-49B6-9887-58FD790D7005}" dt="2022-03-28T15:59:10.643" v="10802" actId="47"/>
        <pc:sldMkLst>
          <pc:docMk/>
          <pc:sldMk cId="2651195349" sldId="274"/>
        </pc:sldMkLst>
        <pc:spChg chg="mod">
          <ac:chgData name="HUỲNH CHÍ THẬT" userId="37cebea5-fd79-426d-91b5-caf485bc11ed" providerId="ADAL" clId="{B12AE64E-2EE8-49B6-9887-58FD790D7005}" dt="2022-03-28T14:19:35.282" v="9802" actId="20577"/>
          <ac:spMkLst>
            <pc:docMk/>
            <pc:sldMk cId="2651195349" sldId="274"/>
            <ac:spMk id="2" creationId="{A60B1AA2-C001-4DB5-999B-3EED6C6802C1}"/>
          </ac:spMkLst>
        </pc:spChg>
        <pc:spChg chg="mod">
          <ac:chgData name="HUỲNH CHÍ THẬT" userId="37cebea5-fd79-426d-91b5-caf485bc11ed" providerId="ADAL" clId="{B12AE64E-2EE8-49B6-9887-58FD790D7005}" dt="2022-03-28T14:26:04.352" v="10101" actId="255"/>
          <ac:spMkLst>
            <pc:docMk/>
            <pc:sldMk cId="2651195349" sldId="274"/>
            <ac:spMk id="3" creationId="{5CCB258E-D78D-46B0-B51B-9F33FFAF21E2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3" creationId="{7F02E077-584F-4E68-BFD1-AC4829DA6CDC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4" creationId="{72DA7F42-F740-425F-9B2E-869C883AF9CC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5" creationId="{A1308D01-038E-420C-8755-43219674F9AA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6" creationId="{838F2F17-7A56-4D91-86A0-9521ECB5CE51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7" creationId="{02A94588-4A26-4199-9194-3793E663C8E6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8" creationId="{32AC669A-31CD-4336-A7F5-8C33CB275BB5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19" creationId="{81A9ADBA-37C7-48E9-872C-FA63F3DA2954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0" creationId="{30604FD6-B034-4B35-8680-919B52033678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1" creationId="{CF22EA0F-1B0A-4BB4-95C8-5C835A021307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2" creationId="{5A23AADD-7D6D-4BC5-BDEB-96B729A9300E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3" creationId="{7AD1249C-F732-4D04-9A88-BE31CA566A2E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4" creationId="{8A0A42EB-B9CE-4ED5-AA26-EBB2D6DA65F9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5" creationId="{BAE3F9DD-06C7-4F21-BFDE-2FC3815268B9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6" creationId="{7D000260-4FDF-4EFC-B1C1-8A859724A26E}"/>
          </ac:spMkLst>
        </pc:spChg>
        <pc:spChg chg="add del mod">
          <ac:chgData name="HUỲNH CHÍ THẬT" userId="37cebea5-fd79-426d-91b5-caf485bc11ed" providerId="ADAL" clId="{B12AE64E-2EE8-49B6-9887-58FD790D7005}" dt="2022-03-28T14:20:31.565" v="9866" actId="478"/>
          <ac:spMkLst>
            <pc:docMk/>
            <pc:sldMk cId="2651195349" sldId="274"/>
            <ac:spMk id="27" creationId="{FED2481F-CD75-4D89-BD36-18E07AF34995}"/>
          </ac:spMkLst>
        </pc:spChg>
        <pc:spChg chg="add mod">
          <ac:chgData name="HUỲNH CHÍ THẬT" userId="37cebea5-fd79-426d-91b5-caf485bc11ed" providerId="ADAL" clId="{B12AE64E-2EE8-49B6-9887-58FD790D7005}" dt="2022-03-28T15:52:03.845" v="10769" actId="1076"/>
          <ac:spMkLst>
            <pc:docMk/>
            <pc:sldMk cId="2651195349" sldId="274"/>
            <ac:spMk id="28" creationId="{4562A264-32E4-4BB3-B167-CB3730CF1453}"/>
          </ac:spMkLst>
        </pc:spChg>
        <pc:spChg chg="add mod">
          <ac:chgData name="HUỲNH CHÍ THẬT" userId="37cebea5-fd79-426d-91b5-caf485bc11ed" providerId="ADAL" clId="{B12AE64E-2EE8-49B6-9887-58FD790D7005}" dt="2022-03-28T14:31:12.895" v="10135" actId="1076"/>
          <ac:spMkLst>
            <pc:docMk/>
            <pc:sldMk cId="2651195349" sldId="274"/>
            <ac:spMk id="30" creationId="{FD469B11-C192-40C7-B7DE-8E62D3B0DAFF}"/>
          </ac:spMkLst>
        </pc:spChg>
        <pc:spChg chg="add del mod">
          <ac:chgData name="HUỲNH CHÍ THẬT" userId="37cebea5-fd79-426d-91b5-caf485bc11ed" providerId="ADAL" clId="{B12AE64E-2EE8-49B6-9887-58FD790D7005}" dt="2022-03-28T14:34:55.017" v="10158" actId="478"/>
          <ac:spMkLst>
            <pc:docMk/>
            <pc:sldMk cId="2651195349" sldId="274"/>
            <ac:spMk id="31" creationId="{AFD8A627-4166-4F61-8879-3BD44A232049}"/>
          </ac:spMkLst>
        </pc:spChg>
        <pc:spChg chg="add del mod">
          <ac:chgData name="HUỲNH CHÍ THẬT" userId="37cebea5-fd79-426d-91b5-caf485bc11ed" providerId="ADAL" clId="{B12AE64E-2EE8-49B6-9887-58FD790D7005}" dt="2022-03-28T14:34:54.832" v="10157" actId="478"/>
          <ac:spMkLst>
            <pc:docMk/>
            <pc:sldMk cId="2651195349" sldId="274"/>
            <ac:spMk id="32" creationId="{D56FDDBA-6E42-4746-BE5D-FF2ED08ED2A2}"/>
          </ac:spMkLst>
        </pc:spChg>
        <pc:spChg chg="add del mod">
          <ac:chgData name="HUỲNH CHÍ THẬT" userId="37cebea5-fd79-426d-91b5-caf485bc11ed" providerId="ADAL" clId="{B12AE64E-2EE8-49B6-9887-58FD790D7005}" dt="2022-03-28T14:34:54.680" v="10156" actId="478"/>
          <ac:spMkLst>
            <pc:docMk/>
            <pc:sldMk cId="2651195349" sldId="274"/>
            <ac:spMk id="33" creationId="{972F834D-4373-4D03-A9C5-10DC64C59E07}"/>
          </ac:spMkLst>
        </pc:spChg>
        <pc:spChg chg="add del mod">
          <ac:chgData name="HUỲNH CHÍ THẬT" userId="37cebea5-fd79-426d-91b5-caf485bc11ed" providerId="ADAL" clId="{B12AE64E-2EE8-49B6-9887-58FD790D7005}" dt="2022-03-28T14:34:54.413" v="10155" actId="478"/>
          <ac:spMkLst>
            <pc:docMk/>
            <pc:sldMk cId="2651195349" sldId="274"/>
            <ac:spMk id="34" creationId="{B518466C-6E2E-4FC7-AA9C-1B99FF2E0365}"/>
          </ac:spMkLst>
        </pc:spChg>
        <pc:spChg chg="add del mod">
          <ac:chgData name="HUỲNH CHÍ THẬT" userId="37cebea5-fd79-426d-91b5-caf485bc11ed" providerId="ADAL" clId="{B12AE64E-2EE8-49B6-9887-58FD790D7005}" dt="2022-03-28T14:34:54.281" v="10154" actId="478"/>
          <ac:spMkLst>
            <pc:docMk/>
            <pc:sldMk cId="2651195349" sldId="274"/>
            <ac:spMk id="35" creationId="{E2D90E39-50EE-422E-A7B0-8BDBAF6B1134}"/>
          </ac:spMkLst>
        </pc:spChg>
        <pc:spChg chg="add del mod">
          <ac:chgData name="HUỲNH CHÍ THẬT" userId="37cebea5-fd79-426d-91b5-caf485bc11ed" providerId="ADAL" clId="{B12AE64E-2EE8-49B6-9887-58FD790D7005}" dt="2022-03-28T14:34:54.161" v="10153" actId="478"/>
          <ac:spMkLst>
            <pc:docMk/>
            <pc:sldMk cId="2651195349" sldId="274"/>
            <ac:spMk id="36" creationId="{5DF2F46F-0B78-4A34-9F53-3E64DC7E1889}"/>
          </ac:spMkLst>
        </pc:spChg>
        <pc:spChg chg="add del mod">
          <ac:chgData name="HUỲNH CHÍ THẬT" userId="37cebea5-fd79-426d-91b5-caf485bc11ed" providerId="ADAL" clId="{B12AE64E-2EE8-49B6-9887-58FD790D7005}" dt="2022-03-28T14:34:54.022" v="10152" actId="478"/>
          <ac:spMkLst>
            <pc:docMk/>
            <pc:sldMk cId="2651195349" sldId="274"/>
            <ac:spMk id="37" creationId="{86BB5B27-3133-42DB-A66B-E4C38297699D}"/>
          </ac:spMkLst>
        </pc:spChg>
        <pc:spChg chg="add del mod">
          <ac:chgData name="HUỲNH CHÍ THẬT" userId="37cebea5-fd79-426d-91b5-caf485bc11ed" providerId="ADAL" clId="{B12AE64E-2EE8-49B6-9887-58FD790D7005}" dt="2022-03-28T14:34:53.545" v="10151" actId="478"/>
          <ac:spMkLst>
            <pc:docMk/>
            <pc:sldMk cId="2651195349" sldId="274"/>
            <ac:spMk id="38" creationId="{1BB855BE-26EF-400F-8BB8-612B06B48BFF}"/>
          </ac:spMkLst>
        </pc:spChg>
        <pc:spChg chg="add del mod">
          <ac:chgData name="HUỲNH CHÍ THẬT" userId="37cebea5-fd79-426d-91b5-caf485bc11ed" providerId="ADAL" clId="{B12AE64E-2EE8-49B6-9887-58FD790D7005}" dt="2022-03-28T15:04:15.292" v="10278" actId="478"/>
          <ac:spMkLst>
            <pc:docMk/>
            <pc:sldMk cId="2651195349" sldId="274"/>
            <ac:spMk id="41" creationId="{5B535CDF-AFA9-4077-98EA-3660C15D1912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42" creationId="{63D817DD-10BE-4BF4-A226-C88D441BF285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43" creationId="{35F7B669-DC34-402A-8CE2-616B6A0C2085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46" creationId="{5DCF9337-440B-451E-A6BE-6D1B6A8A4578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47" creationId="{798FCEF8-440C-4F7C-A6A0-4FC5F52F0BB6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48" creationId="{B7ED7653-0F91-4111-9E81-262AC22BCCEF}"/>
          </ac:spMkLst>
        </pc:spChg>
        <pc:spChg chg="add del mod">
          <ac:chgData name="HUỲNH CHÍ THẬT" userId="37cebea5-fd79-426d-91b5-caf485bc11ed" providerId="ADAL" clId="{B12AE64E-2EE8-49B6-9887-58FD790D7005}" dt="2022-03-28T14:59:51.123" v="10261" actId="21"/>
          <ac:spMkLst>
            <pc:docMk/>
            <pc:sldMk cId="2651195349" sldId="274"/>
            <ac:spMk id="50" creationId="{577F5757-C546-4ECB-AC3E-9398317C8786}"/>
          </ac:spMkLst>
        </pc:spChg>
        <pc:spChg chg="add del mod">
          <ac:chgData name="HUỲNH CHÍ THẬT" userId="37cebea5-fd79-426d-91b5-caf485bc11ed" providerId="ADAL" clId="{B12AE64E-2EE8-49B6-9887-58FD790D7005}" dt="2022-03-28T14:59:51.123" v="10261" actId="21"/>
          <ac:spMkLst>
            <pc:docMk/>
            <pc:sldMk cId="2651195349" sldId="274"/>
            <ac:spMk id="51" creationId="{93A1E6AF-6ACB-4C27-8760-165231C33CCE}"/>
          </ac:spMkLst>
        </pc:spChg>
        <pc:spChg chg="add del mod">
          <ac:chgData name="HUỲNH CHÍ THẬT" userId="37cebea5-fd79-426d-91b5-caf485bc11ed" providerId="ADAL" clId="{B12AE64E-2EE8-49B6-9887-58FD790D7005}" dt="2022-03-28T14:59:51.123" v="10261" actId="21"/>
          <ac:spMkLst>
            <pc:docMk/>
            <pc:sldMk cId="2651195349" sldId="274"/>
            <ac:spMk id="52" creationId="{1965D190-6003-4A8B-A077-78A2B0497147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54" creationId="{7F07A43D-7BD4-4030-BA7A-714B50D31F34}"/>
          </ac:spMkLst>
        </pc:spChg>
        <pc:spChg chg="add mod">
          <ac:chgData name="HUỲNH CHÍ THẬT" userId="37cebea5-fd79-426d-91b5-caf485bc11ed" providerId="ADAL" clId="{B12AE64E-2EE8-49B6-9887-58FD790D7005}" dt="2022-03-28T15:00:08.840" v="10264" actId="571"/>
          <ac:spMkLst>
            <pc:docMk/>
            <pc:sldMk cId="2651195349" sldId="274"/>
            <ac:spMk id="56" creationId="{DF1F5DA4-4A26-49A7-90FB-92F949B8EF5E}"/>
          </ac:spMkLst>
        </pc:spChg>
        <pc:spChg chg="add mod">
          <ac:chgData name="HUỲNH CHÍ THẬT" userId="37cebea5-fd79-426d-91b5-caf485bc11ed" providerId="ADAL" clId="{B12AE64E-2EE8-49B6-9887-58FD790D7005}" dt="2022-03-28T15:00:08.840" v="10264" actId="571"/>
          <ac:spMkLst>
            <pc:docMk/>
            <pc:sldMk cId="2651195349" sldId="274"/>
            <ac:spMk id="57" creationId="{9387A691-D8A9-436B-9CA5-67300856BA3E}"/>
          </ac:spMkLst>
        </pc:spChg>
        <pc:spChg chg="add mod">
          <ac:chgData name="HUỲNH CHÍ THẬT" userId="37cebea5-fd79-426d-91b5-caf485bc11ed" providerId="ADAL" clId="{B12AE64E-2EE8-49B6-9887-58FD790D7005}" dt="2022-03-28T15:00:08.840" v="10264" actId="571"/>
          <ac:spMkLst>
            <pc:docMk/>
            <pc:sldMk cId="2651195349" sldId="274"/>
            <ac:spMk id="58" creationId="{0DF0D195-BAAA-4DD7-AB0F-2B180C20F286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60" creationId="{2E6A1E83-8939-4139-BB72-9397D9772DD3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61" creationId="{27754B15-A89E-4EDE-A047-5C5C4523C1FB}"/>
          </ac:spMkLst>
        </pc:spChg>
        <pc:spChg chg="add del mod">
          <ac:chgData name="HUỲNH CHÍ THẬT" userId="37cebea5-fd79-426d-91b5-caf485bc11ed" providerId="ADAL" clId="{B12AE64E-2EE8-49B6-9887-58FD790D7005}" dt="2022-03-28T15:00:29.590" v="10268" actId="21"/>
          <ac:spMkLst>
            <pc:docMk/>
            <pc:sldMk cId="2651195349" sldId="274"/>
            <ac:spMk id="62" creationId="{C48EDDE5-4ADA-49A2-8DA1-8358883A33D3}"/>
          </ac:spMkLst>
        </pc:spChg>
        <pc:spChg chg="add del mod">
          <ac:chgData name="HUỲNH CHÍ THẬT" userId="37cebea5-fd79-426d-91b5-caf485bc11ed" providerId="ADAL" clId="{B12AE64E-2EE8-49B6-9887-58FD790D7005}" dt="2022-03-28T15:00:29.590" v="10268" actId="21"/>
          <ac:spMkLst>
            <pc:docMk/>
            <pc:sldMk cId="2651195349" sldId="274"/>
            <ac:spMk id="63" creationId="{20BB36C9-34F9-4860-B79D-2972E7430B93}"/>
          </ac:spMkLst>
        </pc:spChg>
        <pc:spChg chg="add del mod">
          <ac:chgData name="HUỲNH CHÍ THẬT" userId="37cebea5-fd79-426d-91b5-caf485bc11ed" providerId="ADAL" clId="{B12AE64E-2EE8-49B6-9887-58FD790D7005}" dt="2022-03-28T15:00:29.590" v="10268" actId="21"/>
          <ac:spMkLst>
            <pc:docMk/>
            <pc:sldMk cId="2651195349" sldId="274"/>
            <ac:spMk id="64" creationId="{355F0A77-CC55-48DC-9ED3-9BE64A8CBEDB}"/>
          </ac:spMkLst>
        </pc:spChg>
        <pc:spChg chg="add del mod">
          <ac:chgData name="HUỲNH CHÍ THẬT" userId="37cebea5-fd79-426d-91b5-caf485bc11ed" providerId="ADAL" clId="{B12AE64E-2EE8-49B6-9887-58FD790D7005}" dt="2022-03-28T15:04:16.306" v="10279" actId="478"/>
          <ac:spMkLst>
            <pc:docMk/>
            <pc:sldMk cId="2651195349" sldId="274"/>
            <ac:spMk id="66" creationId="{A2C7A587-2CDC-474C-B560-954F6D20E03E}"/>
          </ac:spMkLst>
        </pc:spChg>
        <pc:spChg chg="add del mod">
          <ac:chgData name="HUỲNH CHÍ THẬT" userId="37cebea5-fd79-426d-91b5-caf485bc11ed" providerId="ADAL" clId="{B12AE64E-2EE8-49B6-9887-58FD790D7005}" dt="2022-03-28T15:00:43.806" v="10272"/>
          <ac:spMkLst>
            <pc:docMk/>
            <pc:sldMk cId="2651195349" sldId="274"/>
            <ac:spMk id="67" creationId="{F3234113-9006-4957-AF6D-DF1F641125AA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68" creationId="{4F8B10B5-43D1-4A78-816F-64FCE9B61519}"/>
          </ac:spMkLst>
        </pc:spChg>
        <pc:spChg chg="add del mod">
          <ac:chgData name="HUỲNH CHÍ THẬT" userId="37cebea5-fd79-426d-91b5-caf485bc11ed" providerId="ADAL" clId="{B12AE64E-2EE8-49B6-9887-58FD790D7005}" dt="2022-03-28T15:04:14.051" v="10277" actId="478"/>
          <ac:spMkLst>
            <pc:docMk/>
            <pc:sldMk cId="2651195349" sldId="274"/>
            <ac:spMk id="70" creationId="{7A45D6E8-9A7A-4C7E-A701-F1B6EC88A6B1}"/>
          </ac:spMkLst>
        </pc:spChg>
        <pc:graphicFrameChg chg="add mod modGraphic">
          <ac:chgData name="HUỲNH CHÍ THẬT" userId="37cebea5-fd79-426d-91b5-caf485bc11ed" providerId="ADAL" clId="{B12AE64E-2EE8-49B6-9887-58FD790D7005}" dt="2022-03-28T14:24:21.024" v="10090" actId="122"/>
          <ac:graphicFrameMkLst>
            <pc:docMk/>
            <pc:sldMk cId="2651195349" sldId="274"/>
            <ac:graphicFrameMk id="29" creationId="{7C5D9ADB-7992-4885-A014-09F148439693}"/>
          </ac:graphicFrameMkLst>
        </pc:graphicFrame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4" creationId="{1937EA71-1A65-4187-AA39-0A56D871B23C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5" creationId="{F1A14A7C-C55A-4705-8491-C17F68BF575A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6" creationId="{560CAAFC-6610-41AC-9B55-A1D11A6870FD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7" creationId="{6C6F9C24-88BB-40AA-BD38-F7376EA54DAF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8" creationId="{7C45032E-CE38-4835-926F-8370D82F27B0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9" creationId="{6CA052DD-FD20-436F-B99C-48B9AA35855A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10" creationId="{8AFE2AF6-74D5-4586-8C1D-8610B3F36968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11" creationId="{010A6CE8-8279-4695-AA52-ABE21ED8A093}"/>
          </ac:cxnSpMkLst>
        </pc:cxnChg>
        <pc:cxnChg chg="add mod">
          <ac:chgData name="HUỲNH CHÍ THẬT" userId="37cebea5-fd79-426d-91b5-caf485bc11ed" providerId="ADAL" clId="{B12AE64E-2EE8-49B6-9887-58FD790D7005}" dt="2022-03-28T15:52:03.845" v="10769" actId="1076"/>
          <ac:cxnSpMkLst>
            <pc:docMk/>
            <pc:sldMk cId="2651195349" sldId="274"/>
            <ac:cxnSpMk id="12" creationId="{A044F5B0-A88E-4B05-9894-217110C42EF2}"/>
          </ac:cxnSpMkLst>
        </pc:cxnChg>
        <pc:cxnChg chg="add mod">
          <ac:chgData name="HUỲNH CHÍ THẬT" userId="37cebea5-fd79-426d-91b5-caf485bc11ed" providerId="ADAL" clId="{B12AE64E-2EE8-49B6-9887-58FD790D7005}" dt="2022-03-28T14:57:56.393" v="10251" actId="571"/>
          <ac:cxnSpMkLst>
            <pc:docMk/>
            <pc:sldMk cId="2651195349" sldId="274"/>
            <ac:cxnSpMk id="39" creationId="{7789BD87-1905-49DA-96F0-B34DB29667E0}"/>
          </ac:cxnSpMkLst>
        </pc:cxnChg>
        <pc:cxnChg chg="add del mod">
          <ac:chgData name="HUỲNH CHÍ THẬT" userId="37cebea5-fd79-426d-91b5-caf485bc11ed" providerId="ADAL" clId="{B12AE64E-2EE8-49B6-9887-58FD790D7005}" dt="2022-03-28T15:04:14.051" v="10277" actId="478"/>
          <ac:cxnSpMkLst>
            <pc:docMk/>
            <pc:sldMk cId="2651195349" sldId="274"/>
            <ac:cxnSpMk id="40" creationId="{5278BD18-A588-4FB6-9657-9C9D3FBF4753}"/>
          </ac:cxnSpMkLst>
        </pc:cxnChg>
        <pc:cxnChg chg="add del">
          <ac:chgData name="HUỲNH CHÍ THẬT" userId="37cebea5-fd79-426d-91b5-caf485bc11ed" providerId="ADAL" clId="{B12AE64E-2EE8-49B6-9887-58FD790D7005}" dt="2022-03-28T14:58:41.480" v="10257" actId="478"/>
          <ac:cxnSpMkLst>
            <pc:docMk/>
            <pc:sldMk cId="2651195349" sldId="274"/>
            <ac:cxnSpMk id="44" creationId="{A4ABF96C-AC9C-4AE6-9E59-E010945D4A8C}"/>
          </ac:cxnSpMkLst>
        </pc:cxnChg>
        <pc:cxnChg chg="add del mod">
          <ac:chgData name="HUỲNH CHÍ THẬT" userId="37cebea5-fd79-426d-91b5-caf485bc11ed" providerId="ADAL" clId="{B12AE64E-2EE8-49B6-9887-58FD790D7005}" dt="2022-03-28T15:04:14.051" v="10277" actId="478"/>
          <ac:cxnSpMkLst>
            <pc:docMk/>
            <pc:sldMk cId="2651195349" sldId="274"/>
            <ac:cxnSpMk id="45" creationId="{B9195359-6FFD-4B99-A09D-2E1ED29825CE}"/>
          </ac:cxnSpMkLst>
        </pc:cxnChg>
        <pc:cxnChg chg="add del mod">
          <ac:chgData name="HUỲNH CHÍ THẬT" userId="37cebea5-fd79-426d-91b5-caf485bc11ed" providerId="ADAL" clId="{B12AE64E-2EE8-49B6-9887-58FD790D7005}" dt="2022-03-28T14:59:51.123" v="10261" actId="21"/>
          <ac:cxnSpMkLst>
            <pc:docMk/>
            <pc:sldMk cId="2651195349" sldId="274"/>
            <ac:cxnSpMk id="49" creationId="{F96A405A-AD12-411C-92D1-AC103648002C}"/>
          </ac:cxnSpMkLst>
        </pc:cxnChg>
        <pc:cxnChg chg="add del mod">
          <ac:chgData name="HUỲNH CHÍ THẬT" userId="37cebea5-fd79-426d-91b5-caf485bc11ed" providerId="ADAL" clId="{B12AE64E-2EE8-49B6-9887-58FD790D7005}" dt="2022-03-28T15:04:14.051" v="10277" actId="478"/>
          <ac:cxnSpMkLst>
            <pc:docMk/>
            <pc:sldMk cId="2651195349" sldId="274"/>
            <ac:cxnSpMk id="53" creationId="{DAC368D6-C284-4351-8116-433A6010211A}"/>
          </ac:cxnSpMkLst>
        </pc:cxnChg>
        <pc:cxnChg chg="add mod">
          <ac:chgData name="HUỲNH CHÍ THẬT" userId="37cebea5-fd79-426d-91b5-caf485bc11ed" providerId="ADAL" clId="{B12AE64E-2EE8-49B6-9887-58FD790D7005}" dt="2022-03-28T15:00:08.840" v="10264" actId="571"/>
          <ac:cxnSpMkLst>
            <pc:docMk/>
            <pc:sldMk cId="2651195349" sldId="274"/>
            <ac:cxnSpMk id="55" creationId="{05145F61-0BC5-4812-BE34-502EAA361DC4}"/>
          </ac:cxnSpMkLst>
        </pc:cxnChg>
        <pc:cxnChg chg="add del mod">
          <ac:chgData name="HUỲNH CHÍ THẬT" userId="37cebea5-fd79-426d-91b5-caf485bc11ed" providerId="ADAL" clId="{B12AE64E-2EE8-49B6-9887-58FD790D7005}" dt="2022-03-28T15:04:14.051" v="10277" actId="478"/>
          <ac:cxnSpMkLst>
            <pc:docMk/>
            <pc:sldMk cId="2651195349" sldId="274"/>
            <ac:cxnSpMk id="59" creationId="{ECA14139-ECB7-4C07-919D-08CC659CF1C1}"/>
          </ac:cxnSpMkLst>
        </pc:cxnChg>
        <pc:cxnChg chg="add del mod">
          <ac:chgData name="HUỲNH CHÍ THẬT" userId="37cebea5-fd79-426d-91b5-caf485bc11ed" providerId="ADAL" clId="{B12AE64E-2EE8-49B6-9887-58FD790D7005}" dt="2022-03-28T15:04:14.051" v="10277" actId="478"/>
          <ac:cxnSpMkLst>
            <pc:docMk/>
            <pc:sldMk cId="2651195349" sldId="274"/>
            <ac:cxnSpMk id="65" creationId="{D888A855-7A2A-4708-AAD9-1FBDEDE2C4DF}"/>
          </ac:cxnSpMkLst>
        </pc:cxnChg>
        <pc:cxnChg chg="add del mod">
          <ac:chgData name="HUỲNH CHÍ THẬT" userId="37cebea5-fd79-426d-91b5-caf485bc11ed" providerId="ADAL" clId="{B12AE64E-2EE8-49B6-9887-58FD790D7005}" dt="2022-03-28T15:04:14.051" v="10277" actId="478"/>
          <ac:cxnSpMkLst>
            <pc:docMk/>
            <pc:sldMk cId="2651195349" sldId="274"/>
            <ac:cxnSpMk id="69" creationId="{C473C946-191A-4FA6-9926-1D314D93D9B9}"/>
          </ac:cxnSpMkLst>
        </pc:cxnChg>
      </pc:sldChg>
      <pc:sldChg chg="addSp modSp add del mod">
        <pc:chgData name="HUỲNH CHÍ THẬT" userId="37cebea5-fd79-426d-91b5-caf485bc11ed" providerId="ADAL" clId="{B12AE64E-2EE8-49B6-9887-58FD790D7005}" dt="2022-03-28T14:30:54.689" v="10133" actId="47"/>
        <pc:sldMkLst>
          <pc:docMk/>
          <pc:sldMk cId="1818558886" sldId="275"/>
        </pc:sldMkLst>
        <pc:spChg chg="mod">
          <ac:chgData name="HUỲNH CHÍ THẬT" userId="37cebea5-fd79-426d-91b5-caf485bc11ed" providerId="ADAL" clId="{B12AE64E-2EE8-49B6-9887-58FD790D7005}" dt="2022-03-28T14:25:36.728" v="10100" actId="404"/>
          <ac:spMkLst>
            <pc:docMk/>
            <pc:sldMk cId="1818558886" sldId="275"/>
            <ac:spMk id="3" creationId="{5CCB258E-D78D-46B0-B51B-9F33FFAF21E2}"/>
          </ac:spMkLst>
        </pc:spChg>
        <pc:spChg chg="add mod">
          <ac:chgData name="HUỲNH CHÍ THẬT" userId="37cebea5-fd79-426d-91b5-caf485bc11ed" providerId="ADAL" clId="{B12AE64E-2EE8-49B6-9887-58FD790D7005}" dt="2022-03-28T14:26:44.253" v="10115" actId="1076"/>
          <ac:spMkLst>
            <pc:docMk/>
            <pc:sldMk cId="1818558886" sldId="275"/>
            <ac:spMk id="27" creationId="{CEAAF2D0-5A92-4501-A24E-722B910C899E}"/>
          </ac:spMkLst>
        </pc:spChg>
        <pc:spChg chg="add mod">
          <ac:chgData name="HUỲNH CHÍ THẬT" userId="37cebea5-fd79-426d-91b5-caf485bc11ed" providerId="ADAL" clId="{B12AE64E-2EE8-49B6-9887-58FD790D7005}" dt="2022-03-28T14:26:42.372" v="10114" actId="1076"/>
          <ac:spMkLst>
            <pc:docMk/>
            <pc:sldMk cId="1818558886" sldId="275"/>
            <ac:spMk id="30" creationId="{E2C8CB18-CB4F-46A9-95BC-47A5AAC973D7}"/>
          </ac:spMkLst>
        </pc:spChg>
      </pc:sldChg>
      <pc:sldChg chg="addSp delSp modSp add mod modTransition modAnim">
        <pc:chgData name="HUỲNH CHÍ THẬT" userId="37cebea5-fd79-426d-91b5-caf485bc11ed" providerId="ADAL" clId="{B12AE64E-2EE8-49B6-9887-58FD790D7005}" dt="2022-03-28T16:03:32.799" v="10820"/>
        <pc:sldMkLst>
          <pc:docMk/>
          <pc:sldMk cId="2173501706" sldId="275"/>
        </pc:sldMkLst>
        <pc:spChg chg="mod">
          <ac:chgData name="HUỲNH CHÍ THẬT" userId="37cebea5-fd79-426d-91b5-caf485bc11ed" providerId="ADAL" clId="{B12AE64E-2EE8-49B6-9887-58FD790D7005}" dt="2022-03-28T15:51:45.152" v="10768" actId="20577"/>
          <ac:spMkLst>
            <pc:docMk/>
            <pc:sldMk cId="2173501706" sldId="275"/>
            <ac:spMk id="3" creationId="{5CCB258E-D78D-46B0-B51B-9F33FFAF21E2}"/>
          </ac:spMkLst>
        </pc:spChg>
        <pc:spChg chg="mod">
          <ac:chgData name="HUỲNH CHÍ THẬT" userId="37cebea5-fd79-426d-91b5-caf485bc11ed" providerId="ADAL" clId="{B12AE64E-2EE8-49B6-9887-58FD790D7005}" dt="2022-03-28T15:30:00.035" v="10353" actId="1076"/>
          <ac:spMkLst>
            <pc:docMk/>
            <pc:sldMk cId="2173501706" sldId="275"/>
            <ac:spMk id="17" creationId="{02A94588-4A26-4199-9194-3793E663C8E6}"/>
          </ac:spMkLst>
        </pc:spChg>
        <pc:spChg chg="del">
          <ac:chgData name="HUỲNH CHÍ THẬT" userId="37cebea5-fd79-426d-91b5-caf485bc11ed" providerId="ADAL" clId="{B12AE64E-2EE8-49B6-9887-58FD790D7005}" dt="2022-03-28T15:40:46.724" v="10402" actId="478"/>
          <ac:spMkLst>
            <pc:docMk/>
            <pc:sldMk cId="2173501706" sldId="275"/>
            <ac:spMk id="36" creationId="{5DF2F46F-0B78-4A34-9F53-3E64DC7E1889}"/>
          </ac:spMkLst>
        </pc:spChg>
        <pc:spChg chg="del">
          <ac:chgData name="HUỲNH CHÍ THẬT" userId="37cebea5-fd79-426d-91b5-caf485bc11ed" providerId="ADAL" clId="{B12AE64E-2EE8-49B6-9887-58FD790D7005}" dt="2022-03-28T15:40:47.254" v="10403" actId="478"/>
          <ac:spMkLst>
            <pc:docMk/>
            <pc:sldMk cId="2173501706" sldId="275"/>
            <ac:spMk id="37" creationId="{86BB5B27-3133-42DB-A66B-E4C38297699D}"/>
          </ac:spMkLst>
        </pc:spChg>
        <pc:spChg chg="del">
          <ac:chgData name="HUỲNH CHÍ THẬT" userId="37cebea5-fd79-426d-91b5-caf485bc11ed" providerId="ADAL" clId="{B12AE64E-2EE8-49B6-9887-58FD790D7005}" dt="2022-03-28T15:40:47.867" v="10404" actId="478"/>
          <ac:spMkLst>
            <pc:docMk/>
            <pc:sldMk cId="2173501706" sldId="275"/>
            <ac:spMk id="38" creationId="{1BB855BE-26EF-400F-8BB8-612B06B48BFF}"/>
          </ac:spMkLst>
        </pc:spChg>
        <pc:spChg chg="add mod">
          <ac:chgData name="HUỲNH CHÍ THẬT" userId="37cebea5-fd79-426d-91b5-caf485bc11ed" providerId="ADAL" clId="{B12AE64E-2EE8-49B6-9887-58FD790D7005}" dt="2022-03-28T15:41:25.965" v="10414" actId="1076"/>
          <ac:spMkLst>
            <pc:docMk/>
            <pc:sldMk cId="2173501706" sldId="275"/>
            <ac:spMk id="57" creationId="{1F5ADF39-0C55-4F1C-8F36-4335486ADD48}"/>
          </ac:spMkLst>
        </pc:spChg>
        <pc:spChg chg="add mod">
          <ac:chgData name="HUỲNH CHÍ THẬT" userId="37cebea5-fd79-426d-91b5-caf485bc11ed" providerId="ADAL" clId="{B12AE64E-2EE8-49B6-9887-58FD790D7005}" dt="2022-03-28T15:41:28.998" v="10415" actId="571"/>
          <ac:spMkLst>
            <pc:docMk/>
            <pc:sldMk cId="2173501706" sldId="275"/>
            <ac:spMk id="67" creationId="{C3172F03-F37F-456C-91B6-B44BC6C2A0F5}"/>
          </ac:spMkLst>
        </pc:spChg>
        <pc:spChg chg="add mod">
          <ac:chgData name="HUỲNH CHÍ THẬT" userId="37cebea5-fd79-426d-91b5-caf485bc11ed" providerId="ADAL" clId="{B12AE64E-2EE8-49B6-9887-58FD790D7005}" dt="2022-03-28T15:41:32.966" v="10416" actId="571"/>
          <ac:spMkLst>
            <pc:docMk/>
            <pc:sldMk cId="2173501706" sldId="275"/>
            <ac:spMk id="71" creationId="{A392CE47-B9B0-43C0-A228-7F2B7D424D91}"/>
          </ac:spMkLst>
        </pc:spChg>
        <pc:spChg chg="add mod">
          <ac:chgData name="HUỲNH CHÍ THẬT" userId="37cebea5-fd79-426d-91b5-caf485bc11ed" providerId="ADAL" clId="{B12AE64E-2EE8-49B6-9887-58FD790D7005}" dt="2022-03-28T15:41:35.094" v="10417" actId="571"/>
          <ac:spMkLst>
            <pc:docMk/>
            <pc:sldMk cId="2173501706" sldId="275"/>
            <ac:spMk id="72" creationId="{EA65EC51-C4D9-4281-A40B-9FB6F310AE16}"/>
          </ac:spMkLst>
        </pc:spChg>
        <pc:spChg chg="add mod">
          <ac:chgData name="HUỲNH CHÍ THẬT" userId="37cebea5-fd79-426d-91b5-caf485bc11ed" providerId="ADAL" clId="{B12AE64E-2EE8-49B6-9887-58FD790D7005}" dt="2022-03-28T15:42:21.458" v="10494" actId="20577"/>
          <ac:spMkLst>
            <pc:docMk/>
            <pc:sldMk cId="2173501706" sldId="275"/>
            <ac:spMk id="73" creationId="{05243499-3A32-4431-9E85-959455BDF594}"/>
          </ac:spMkLst>
        </pc:spChg>
        <pc:spChg chg="add mod">
          <ac:chgData name="HUỲNH CHÍ THẬT" userId="37cebea5-fd79-426d-91b5-caf485bc11ed" providerId="ADAL" clId="{B12AE64E-2EE8-49B6-9887-58FD790D7005}" dt="2022-03-28T15:42:36.856" v="10497" actId="571"/>
          <ac:spMkLst>
            <pc:docMk/>
            <pc:sldMk cId="2173501706" sldId="275"/>
            <ac:spMk id="74" creationId="{420587ED-7991-4AB8-BB3C-6A493D60FCBC}"/>
          </ac:spMkLst>
        </pc:spChg>
        <pc:spChg chg="add mod">
          <ac:chgData name="HUỲNH CHÍ THẬT" userId="37cebea5-fd79-426d-91b5-caf485bc11ed" providerId="ADAL" clId="{B12AE64E-2EE8-49B6-9887-58FD790D7005}" dt="2022-03-28T15:42:36.856" v="10497" actId="571"/>
          <ac:spMkLst>
            <pc:docMk/>
            <pc:sldMk cId="2173501706" sldId="275"/>
            <ac:spMk id="75" creationId="{4370E7B5-E33C-4713-B2B6-DFC20AA5DA3B}"/>
          </ac:spMkLst>
        </pc:spChg>
        <pc:spChg chg="add mod">
          <ac:chgData name="HUỲNH CHÍ THẬT" userId="37cebea5-fd79-426d-91b5-caf485bc11ed" providerId="ADAL" clId="{B12AE64E-2EE8-49B6-9887-58FD790D7005}" dt="2022-03-28T15:42:39.973" v="10498" actId="571"/>
          <ac:spMkLst>
            <pc:docMk/>
            <pc:sldMk cId="2173501706" sldId="275"/>
            <ac:spMk id="76" creationId="{453F7E1D-41B6-4CF2-9D50-DFF8E9522D4A}"/>
          </ac:spMkLst>
        </pc:spChg>
        <pc:spChg chg="add mod">
          <ac:chgData name="HUỲNH CHÍ THẬT" userId="37cebea5-fd79-426d-91b5-caf485bc11ed" providerId="ADAL" clId="{B12AE64E-2EE8-49B6-9887-58FD790D7005}" dt="2022-03-28T15:50:20.068" v="10672" actId="1076"/>
          <ac:spMkLst>
            <pc:docMk/>
            <pc:sldMk cId="2173501706" sldId="275"/>
            <ac:spMk id="77" creationId="{F5D5968D-81AC-4E6A-A4D4-61304156B276}"/>
          </ac:spMkLst>
        </pc:spChg>
        <pc:cxnChg chg="mod">
          <ac:chgData name="HUỲNH CHÍ THẬT" userId="37cebea5-fd79-426d-91b5-caf485bc11ed" providerId="ADAL" clId="{B12AE64E-2EE8-49B6-9887-58FD790D7005}" dt="2022-03-28T15:28:53.990" v="10347" actId="1076"/>
          <ac:cxnSpMkLst>
            <pc:docMk/>
            <pc:sldMk cId="2173501706" sldId="275"/>
            <ac:cxnSpMk id="40" creationId="{5278BD18-A588-4FB6-9657-9C9D3FBF4753}"/>
          </ac:cxnSpMkLst>
        </pc:cxnChg>
      </pc:sldChg>
      <pc:sldChg chg="add del modAnim">
        <pc:chgData name="HUỲNH CHÍ THẬT" userId="37cebea5-fd79-426d-91b5-caf485bc11ed" providerId="ADAL" clId="{B12AE64E-2EE8-49B6-9887-58FD790D7005}" dt="2022-03-28T15:54:59.678" v="10780" actId="47"/>
        <pc:sldMkLst>
          <pc:docMk/>
          <pc:sldMk cId="251811606" sldId="276"/>
        </pc:sldMkLst>
      </pc:sldChg>
      <pc:sldChg chg="add modTransition modAnim">
        <pc:chgData name="HUỲNH CHÍ THẬT" userId="37cebea5-fd79-426d-91b5-caf485bc11ed" providerId="ADAL" clId="{B12AE64E-2EE8-49B6-9887-58FD790D7005}" dt="2022-03-28T16:09:54.328" v="10825"/>
        <pc:sldMkLst>
          <pc:docMk/>
          <pc:sldMk cId="1721334016" sldId="276"/>
        </pc:sldMkLst>
      </pc:sldChg>
      <pc:sldChg chg="modSp add mod modTransition">
        <pc:chgData name="HUỲNH CHÍ THẬT" userId="37cebea5-fd79-426d-91b5-caf485bc11ed" providerId="ADAL" clId="{B12AE64E-2EE8-49B6-9887-58FD790D7005}" dt="2022-04-09T08:41:44.850" v="10838" actId="20577"/>
        <pc:sldMkLst>
          <pc:docMk/>
          <pc:sldMk cId="369177700" sldId="277"/>
        </pc:sldMkLst>
        <pc:spChg chg="mod">
          <ac:chgData name="HUỲNH CHÍ THẬT" userId="37cebea5-fd79-426d-91b5-caf485bc11ed" providerId="ADAL" clId="{B12AE64E-2EE8-49B6-9887-58FD790D7005}" dt="2022-04-09T08:41:44.850" v="10838" actId="20577"/>
          <ac:spMkLst>
            <pc:docMk/>
            <pc:sldMk cId="369177700" sldId="277"/>
            <ac:spMk id="3" creationId="{5CCB258E-D78D-46B0-B51B-9F33FFAF21E2}"/>
          </ac:spMkLst>
        </pc:spChg>
      </pc:sldChg>
      <pc:sldMasterChg chg="del delSldLayout">
        <pc:chgData name="HUỲNH CHÍ THẬT" userId="37cebea5-fd79-426d-91b5-caf485bc11ed" providerId="ADAL" clId="{B12AE64E-2EE8-49B6-9887-58FD790D7005}" dt="2022-03-28T10:06:34.561" v="167" actId="26606"/>
        <pc:sldMasterMkLst>
          <pc:docMk/>
          <pc:sldMasterMk cId="1412040410" sldId="2147483648"/>
        </pc:sldMasterMkLst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1428796001" sldId="2147483649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3755318605" sldId="2147483650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1954396241" sldId="2147483651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821577725" sldId="2147483652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1098091448" sldId="2147483653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643430168" sldId="2147483654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2036807590" sldId="2147483655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612822936" sldId="2147483656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1101774145" sldId="2147483657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1843444121" sldId="2147483658"/>
          </pc:sldLayoutMkLst>
        </pc:sldLayoutChg>
        <pc:sldLayoutChg chg="del">
          <pc:chgData name="HUỲNH CHÍ THẬT" userId="37cebea5-fd79-426d-91b5-caf485bc11ed" providerId="ADAL" clId="{B12AE64E-2EE8-49B6-9887-58FD790D7005}" dt="2022-03-28T10:06:34.561" v="167" actId="26606"/>
          <pc:sldLayoutMkLst>
            <pc:docMk/>
            <pc:sldMasterMk cId="1412040410" sldId="2147483648"/>
            <pc:sldLayoutMk cId="3258803168" sldId="2147483659"/>
          </pc:sldLayoutMkLst>
        </pc:sldLayoutChg>
      </pc:sldMasterChg>
      <pc:sldMasterChg chg="add modTransition addSldLayout modSldLayout">
        <pc:chgData name="HUỲNH CHÍ THẬT" userId="37cebea5-fd79-426d-91b5-caf485bc11ed" providerId="ADAL" clId="{B12AE64E-2EE8-49B6-9887-58FD790D7005}" dt="2022-03-28T15:56:21.388" v="10792"/>
        <pc:sldMasterMkLst>
          <pc:docMk/>
          <pc:sldMasterMk cId="1920077282" sldId="2147483673"/>
        </pc:sldMasterMkLst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4240367031" sldId="2147483662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2030283072" sldId="2147483663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1202969363" sldId="2147483664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821600827" sldId="2147483665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4015966087" sldId="2147483666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2844881785" sldId="2147483667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628028428" sldId="2147483668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2838670090" sldId="2147483669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2093894685" sldId="2147483670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4264767684" sldId="2147483671"/>
          </pc:sldLayoutMkLst>
        </pc:sldLayoutChg>
        <pc:sldLayoutChg chg="add modTransition">
          <pc:chgData name="HUỲNH CHÍ THẬT" userId="37cebea5-fd79-426d-91b5-caf485bc11ed" providerId="ADAL" clId="{B12AE64E-2EE8-49B6-9887-58FD790D7005}" dt="2022-03-28T15:56:21.388" v="10792"/>
          <pc:sldLayoutMkLst>
            <pc:docMk/>
            <pc:sldMasterMk cId="1920077282" sldId="2147483673"/>
            <pc:sldLayoutMk cId="2057853442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09-Apr-22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2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0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8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7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8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76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8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6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6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8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09-Apr-22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7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A5B9DB-0BF9-4260-A97B-936524F96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 descr="An open book and on top are eyeglasses and pen">
            <a:extLst>
              <a:ext uri="{FF2B5EF4-FFF2-40B4-BE49-F238E27FC236}">
                <a16:creationId xmlns:a16="http://schemas.microsoft.com/office/drawing/2014/main" id="{2BBAF1CB-8BCE-B2A3-E8B2-A534317814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782" b="8949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9824785-89B4-4433-955A-F2C847B15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859" y="614291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rgbClr val="64B18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CB2E64D6-3AEB-4AFF-9475-E210F85E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127DD596-E6E8-40A2-BE24-61E20FD70CB8}"/>
              </a:ext>
            </a:extLst>
          </p:cNvPr>
          <p:cNvSpPr/>
          <p:nvPr/>
        </p:nvSpPr>
        <p:spPr>
          <a:xfrm>
            <a:off x="2666496" y="2704561"/>
            <a:ext cx="685424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masis MT Pro" panose="020B0604020202020204" pitchFamily="18" charset="0"/>
              </a:rPr>
              <a:t>CẤU TRÚC DỮ LIỆU ĐỒ THỊ VÀ ỨNG DỤNG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5775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83A5163-26C6-4D74-AE25-C4E4E44B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2EEA65B-F9B9-458F-8AEC-84E575372E06}"/>
              </a:ext>
            </a:extLst>
          </p:cNvPr>
          <p:cNvSpPr txBox="1"/>
          <p:nvPr/>
        </p:nvSpPr>
        <p:spPr>
          <a:xfrm>
            <a:off x="838200" y="1875933"/>
            <a:ext cx="5684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ở Maine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con </a:t>
            </a:r>
            <a:r>
              <a:rPr lang="en-US" dirty="0" err="1"/>
              <a:t>đường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khôi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cào</a:t>
            </a:r>
            <a:r>
              <a:rPr lang="en-US" dirty="0"/>
              <a:t> </a:t>
            </a:r>
            <a:r>
              <a:rPr lang="en-US" dirty="0" err="1"/>
              <a:t>tuyết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con </a:t>
            </a:r>
            <a:r>
              <a:rPr lang="en-US" dirty="0" err="1"/>
              <a:t>đường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cào</a:t>
            </a:r>
            <a:r>
              <a:rPr lang="en-US" dirty="0"/>
              <a:t> </a:t>
            </a:r>
            <a:r>
              <a:rPr lang="en-US" dirty="0" err="1"/>
              <a:t>tuyết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con </a:t>
            </a:r>
            <a:r>
              <a:rPr lang="en-US" dirty="0" err="1"/>
              <a:t>đường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32645261-402C-407E-8744-D5226B89DED4}"/>
              </a:ext>
            </a:extLst>
          </p:cNvPr>
          <p:cNvCxnSpPr>
            <a:cxnSpLocks/>
          </p:cNvCxnSpPr>
          <p:nvPr/>
        </p:nvCxnSpPr>
        <p:spPr>
          <a:xfrm flipV="1">
            <a:off x="7018047" y="2214580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2B8222CB-ADF0-46FD-81B3-81BE8E4544CB}"/>
              </a:ext>
            </a:extLst>
          </p:cNvPr>
          <p:cNvCxnSpPr>
            <a:cxnSpLocks/>
          </p:cNvCxnSpPr>
          <p:nvPr/>
        </p:nvCxnSpPr>
        <p:spPr>
          <a:xfrm flipV="1">
            <a:off x="7688607" y="2214580"/>
            <a:ext cx="432435" cy="1748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0D6B981C-7D27-4865-8142-AA439FA3788B}"/>
              </a:ext>
            </a:extLst>
          </p:cNvPr>
          <p:cNvCxnSpPr>
            <a:cxnSpLocks/>
          </p:cNvCxnSpPr>
          <p:nvPr/>
        </p:nvCxnSpPr>
        <p:spPr>
          <a:xfrm flipH="1" flipV="1">
            <a:off x="7018047" y="3224230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AEC1F091-6766-4675-86C1-EEF4E5EB2EAF}"/>
              </a:ext>
            </a:extLst>
          </p:cNvPr>
          <p:cNvCxnSpPr>
            <a:cxnSpLocks/>
          </p:cNvCxnSpPr>
          <p:nvPr/>
        </p:nvCxnSpPr>
        <p:spPr>
          <a:xfrm>
            <a:off x="8121042" y="2243186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82050F51-FB9D-4A27-8D65-568F60C2EADA}"/>
              </a:ext>
            </a:extLst>
          </p:cNvPr>
          <p:cNvCxnSpPr>
            <a:cxnSpLocks/>
          </p:cNvCxnSpPr>
          <p:nvPr/>
        </p:nvCxnSpPr>
        <p:spPr>
          <a:xfrm flipH="1" flipV="1">
            <a:off x="9632643" y="2243186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2DEB301D-06B5-4A8B-8E14-3FB4A459AC81}"/>
              </a:ext>
            </a:extLst>
          </p:cNvPr>
          <p:cNvCxnSpPr>
            <a:cxnSpLocks/>
          </p:cNvCxnSpPr>
          <p:nvPr/>
        </p:nvCxnSpPr>
        <p:spPr>
          <a:xfrm flipH="1" flipV="1">
            <a:off x="8121042" y="2228884"/>
            <a:ext cx="885825" cy="842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16588D5B-74FC-4A38-A7AC-53DFBAE153BF}"/>
              </a:ext>
            </a:extLst>
          </p:cNvPr>
          <p:cNvCxnSpPr>
            <a:cxnSpLocks/>
          </p:cNvCxnSpPr>
          <p:nvPr/>
        </p:nvCxnSpPr>
        <p:spPr>
          <a:xfrm flipV="1">
            <a:off x="9006867" y="2228883"/>
            <a:ext cx="625776" cy="8429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Đường nối Thẳng 16">
            <a:extLst>
              <a:ext uri="{FF2B5EF4-FFF2-40B4-BE49-F238E27FC236}">
                <a16:creationId xmlns:a16="http://schemas.microsoft.com/office/drawing/2014/main" id="{8B453D40-0885-4E26-AD95-41ED2BBB63C3}"/>
              </a:ext>
            </a:extLst>
          </p:cNvPr>
          <p:cNvCxnSpPr>
            <a:cxnSpLocks/>
          </p:cNvCxnSpPr>
          <p:nvPr/>
        </p:nvCxnSpPr>
        <p:spPr>
          <a:xfrm flipV="1">
            <a:off x="9006867" y="2700355"/>
            <a:ext cx="1256141" cy="37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Đường nối Thẳng 31">
            <a:extLst>
              <a:ext uri="{FF2B5EF4-FFF2-40B4-BE49-F238E27FC236}">
                <a16:creationId xmlns:a16="http://schemas.microsoft.com/office/drawing/2014/main" id="{F847CC17-6DD6-4771-9F4A-4A80FEDF93E8}"/>
              </a:ext>
            </a:extLst>
          </p:cNvPr>
          <p:cNvCxnSpPr>
            <a:cxnSpLocks/>
          </p:cNvCxnSpPr>
          <p:nvPr/>
        </p:nvCxnSpPr>
        <p:spPr>
          <a:xfrm flipV="1">
            <a:off x="7688607" y="3071830"/>
            <a:ext cx="1318260" cy="891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F2A1DF46-08E6-42E2-82F9-F0C7ADC01A4E}"/>
              </a:ext>
            </a:extLst>
          </p:cNvPr>
          <p:cNvSpPr txBox="1"/>
          <p:nvPr/>
        </p:nvSpPr>
        <p:spPr>
          <a:xfrm>
            <a:off x="6719412" y="29527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1" name="Hộp Văn bản 70">
            <a:extLst>
              <a:ext uri="{FF2B5EF4-FFF2-40B4-BE49-F238E27FC236}">
                <a16:creationId xmlns:a16="http://schemas.microsoft.com/office/drawing/2014/main" id="{A82A51A2-C685-4665-9BEC-6F606D365A7A}"/>
              </a:ext>
            </a:extLst>
          </p:cNvPr>
          <p:cNvSpPr txBox="1"/>
          <p:nvPr/>
        </p:nvSpPr>
        <p:spPr>
          <a:xfrm>
            <a:off x="7902599" y="18798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2" name="Hộp Văn bản 71">
            <a:extLst>
              <a:ext uri="{FF2B5EF4-FFF2-40B4-BE49-F238E27FC236}">
                <a16:creationId xmlns:a16="http://schemas.microsoft.com/office/drawing/2014/main" id="{89CDB4C0-A7EF-47A3-8916-BBF09DD973BC}"/>
              </a:ext>
            </a:extLst>
          </p:cNvPr>
          <p:cNvSpPr txBox="1"/>
          <p:nvPr/>
        </p:nvSpPr>
        <p:spPr>
          <a:xfrm>
            <a:off x="9439302" y="186516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3" name="Hộp Văn bản 72">
            <a:extLst>
              <a:ext uri="{FF2B5EF4-FFF2-40B4-BE49-F238E27FC236}">
                <a16:creationId xmlns:a16="http://schemas.microsoft.com/office/drawing/2014/main" id="{5B3657B9-B59B-41A3-BBAB-C1100A54C643}"/>
              </a:ext>
            </a:extLst>
          </p:cNvPr>
          <p:cNvSpPr txBox="1"/>
          <p:nvPr/>
        </p:nvSpPr>
        <p:spPr>
          <a:xfrm>
            <a:off x="10265146" y="236366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74" name="Hộp Văn bản 73">
            <a:extLst>
              <a:ext uri="{FF2B5EF4-FFF2-40B4-BE49-F238E27FC236}">
                <a16:creationId xmlns:a16="http://schemas.microsoft.com/office/drawing/2014/main" id="{61518B1E-2C1C-42A3-ADE6-51CFEE7A8B4A}"/>
              </a:ext>
            </a:extLst>
          </p:cNvPr>
          <p:cNvSpPr txBox="1"/>
          <p:nvPr/>
        </p:nvSpPr>
        <p:spPr>
          <a:xfrm>
            <a:off x="9006867" y="308897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5" name="Hộp Văn bản 74">
            <a:extLst>
              <a:ext uri="{FF2B5EF4-FFF2-40B4-BE49-F238E27FC236}">
                <a16:creationId xmlns:a16="http://schemas.microsoft.com/office/drawing/2014/main" id="{C81FD388-B154-48ED-AE2E-8E5C8C1AEBDF}"/>
              </a:ext>
            </a:extLst>
          </p:cNvPr>
          <p:cNvSpPr txBox="1"/>
          <p:nvPr/>
        </p:nvSpPr>
        <p:spPr>
          <a:xfrm>
            <a:off x="7351117" y="39518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8" name="Đường nối Thẳng 107">
            <a:extLst>
              <a:ext uri="{FF2B5EF4-FFF2-40B4-BE49-F238E27FC236}">
                <a16:creationId xmlns:a16="http://schemas.microsoft.com/office/drawing/2014/main" id="{981F814C-AF00-4A6C-88D5-1BB2F2BB6E04}"/>
              </a:ext>
            </a:extLst>
          </p:cNvPr>
          <p:cNvCxnSpPr>
            <a:cxnSpLocks/>
          </p:cNvCxnSpPr>
          <p:nvPr/>
        </p:nvCxnSpPr>
        <p:spPr>
          <a:xfrm flipV="1">
            <a:off x="1136835" y="4386230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Đường nối Thẳng 109">
            <a:extLst>
              <a:ext uri="{FF2B5EF4-FFF2-40B4-BE49-F238E27FC236}">
                <a16:creationId xmlns:a16="http://schemas.microsoft.com/office/drawing/2014/main" id="{6EED9241-71E0-40DC-8D84-096583F8C965}"/>
              </a:ext>
            </a:extLst>
          </p:cNvPr>
          <p:cNvCxnSpPr>
            <a:cxnSpLocks/>
          </p:cNvCxnSpPr>
          <p:nvPr/>
        </p:nvCxnSpPr>
        <p:spPr>
          <a:xfrm flipH="1" flipV="1">
            <a:off x="1136835" y="5395880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Đường nối Thẳng 110">
            <a:extLst>
              <a:ext uri="{FF2B5EF4-FFF2-40B4-BE49-F238E27FC236}">
                <a16:creationId xmlns:a16="http://schemas.microsoft.com/office/drawing/2014/main" id="{E2CB41AA-B253-4042-AC55-13525660B62F}"/>
              </a:ext>
            </a:extLst>
          </p:cNvPr>
          <p:cNvCxnSpPr>
            <a:cxnSpLocks/>
          </p:cNvCxnSpPr>
          <p:nvPr/>
        </p:nvCxnSpPr>
        <p:spPr>
          <a:xfrm>
            <a:off x="2239830" y="4414836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Đường nối Thẳng 111">
            <a:extLst>
              <a:ext uri="{FF2B5EF4-FFF2-40B4-BE49-F238E27FC236}">
                <a16:creationId xmlns:a16="http://schemas.microsoft.com/office/drawing/2014/main" id="{D9F315B4-6BA0-492E-A7C8-648D7B3B0688}"/>
              </a:ext>
            </a:extLst>
          </p:cNvPr>
          <p:cNvCxnSpPr>
            <a:cxnSpLocks/>
          </p:cNvCxnSpPr>
          <p:nvPr/>
        </p:nvCxnSpPr>
        <p:spPr>
          <a:xfrm flipH="1" flipV="1">
            <a:off x="3751431" y="4414836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Đường nối Thẳng 114">
            <a:extLst>
              <a:ext uri="{FF2B5EF4-FFF2-40B4-BE49-F238E27FC236}">
                <a16:creationId xmlns:a16="http://schemas.microsoft.com/office/drawing/2014/main" id="{208BA684-7D0B-40B9-9548-E70A3932BD8B}"/>
              </a:ext>
            </a:extLst>
          </p:cNvPr>
          <p:cNvCxnSpPr>
            <a:cxnSpLocks/>
          </p:cNvCxnSpPr>
          <p:nvPr/>
        </p:nvCxnSpPr>
        <p:spPr>
          <a:xfrm flipV="1">
            <a:off x="3125655" y="4872005"/>
            <a:ext cx="1256141" cy="3714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Hộp Văn bản 116">
            <a:extLst>
              <a:ext uri="{FF2B5EF4-FFF2-40B4-BE49-F238E27FC236}">
                <a16:creationId xmlns:a16="http://schemas.microsoft.com/office/drawing/2014/main" id="{C327864B-7DE7-44D0-BE0E-52E5A9D744D0}"/>
              </a:ext>
            </a:extLst>
          </p:cNvPr>
          <p:cNvSpPr txBox="1"/>
          <p:nvPr/>
        </p:nvSpPr>
        <p:spPr>
          <a:xfrm>
            <a:off x="838200" y="51243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8" name="Hộp Văn bản 117">
            <a:extLst>
              <a:ext uri="{FF2B5EF4-FFF2-40B4-BE49-F238E27FC236}">
                <a16:creationId xmlns:a16="http://schemas.microsoft.com/office/drawing/2014/main" id="{D50A0244-CDD3-4E1E-8D42-D48D70F2E6D0}"/>
              </a:ext>
            </a:extLst>
          </p:cNvPr>
          <p:cNvSpPr txBox="1"/>
          <p:nvPr/>
        </p:nvSpPr>
        <p:spPr>
          <a:xfrm>
            <a:off x="2021387" y="405146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9" name="Hộp Văn bản 118">
            <a:extLst>
              <a:ext uri="{FF2B5EF4-FFF2-40B4-BE49-F238E27FC236}">
                <a16:creationId xmlns:a16="http://schemas.microsoft.com/office/drawing/2014/main" id="{41B6BF04-2E27-4FAE-890D-18F4BB5F9577}"/>
              </a:ext>
            </a:extLst>
          </p:cNvPr>
          <p:cNvSpPr txBox="1"/>
          <p:nvPr/>
        </p:nvSpPr>
        <p:spPr>
          <a:xfrm>
            <a:off x="3558090" y="403681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0" name="Hộp Văn bản 119">
            <a:extLst>
              <a:ext uri="{FF2B5EF4-FFF2-40B4-BE49-F238E27FC236}">
                <a16:creationId xmlns:a16="http://schemas.microsoft.com/office/drawing/2014/main" id="{6D810F99-AB87-4B21-9E93-9CA8B48673FE}"/>
              </a:ext>
            </a:extLst>
          </p:cNvPr>
          <p:cNvSpPr txBox="1"/>
          <p:nvPr/>
        </p:nvSpPr>
        <p:spPr>
          <a:xfrm>
            <a:off x="4383934" y="45353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21" name="Hộp Văn bản 120">
            <a:extLst>
              <a:ext uri="{FF2B5EF4-FFF2-40B4-BE49-F238E27FC236}">
                <a16:creationId xmlns:a16="http://schemas.microsoft.com/office/drawing/2014/main" id="{DFCC54B2-5665-47CB-BE66-BA18746A6A47}"/>
              </a:ext>
            </a:extLst>
          </p:cNvPr>
          <p:cNvSpPr txBox="1"/>
          <p:nvPr/>
        </p:nvSpPr>
        <p:spPr>
          <a:xfrm>
            <a:off x="3125655" y="52606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2" name="Hộp Văn bản 121">
            <a:extLst>
              <a:ext uri="{FF2B5EF4-FFF2-40B4-BE49-F238E27FC236}">
                <a16:creationId xmlns:a16="http://schemas.microsoft.com/office/drawing/2014/main" id="{57A2D413-073D-48A8-8D1B-79989C76DE7D}"/>
              </a:ext>
            </a:extLst>
          </p:cNvPr>
          <p:cNvSpPr txBox="1"/>
          <p:nvPr/>
        </p:nvSpPr>
        <p:spPr>
          <a:xfrm>
            <a:off x="1469905" y="61235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23" name="Đường nối Thẳng 122">
            <a:extLst>
              <a:ext uri="{FF2B5EF4-FFF2-40B4-BE49-F238E27FC236}">
                <a16:creationId xmlns:a16="http://schemas.microsoft.com/office/drawing/2014/main" id="{E25C8ABF-EFAB-4225-BB33-6048526C8962}"/>
              </a:ext>
            </a:extLst>
          </p:cNvPr>
          <p:cNvCxnSpPr>
            <a:cxnSpLocks/>
          </p:cNvCxnSpPr>
          <p:nvPr/>
        </p:nvCxnSpPr>
        <p:spPr>
          <a:xfrm flipV="1">
            <a:off x="5825975" y="4412720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Đường nối Thẳng 123">
            <a:extLst>
              <a:ext uri="{FF2B5EF4-FFF2-40B4-BE49-F238E27FC236}">
                <a16:creationId xmlns:a16="http://schemas.microsoft.com/office/drawing/2014/main" id="{5849953A-1A70-4C71-9DC3-BB79F80B0EB9}"/>
              </a:ext>
            </a:extLst>
          </p:cNvPr>
          <p:cNvCxnSpPr>
            <a:cxnSpLocks/>
          </p:cNvCxnSpPr>
          <p:nvPr/>
        </p:nvCxnSpPr>
        <p:spPr>
          <a:xfrm flipV="1">
            <a:off x="6496535" y="4412720"/>
            <a:ext cx="432435" cy="17487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Đường nối Thẳng 125">
            <a:extLst>
              <a:ext uri="{FF2B5EF4-FFF2-40B4-BE49-F238E27FC236}">
                <a16:creationId xmlns:a16="http://schemas.microsoft.com/office/drawing/2014/main" id="{FE25902C-626D-40E3-BB50-D41DD332A149}"/>
              </a:ext>
            </a:extLst>
          </p:cNvPr>
          <p:cNvCxnSpPr>
            <a:cxnSpLocks/>
          </p:cNvCxnSpPr>
          <p:nvPr/>
        </p:nvCxnSpPr>
        <p:spPr>
          <a:xfrm>
            <a:off x="6928970" y="4441326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Đường nối Thẳng 126">
            <a:extLst>
              <a:ext uri="{FF2B5EF4-FFF2-40B4-BE49-F238E27FC236}">
                <a16:creationId xmlns:a16="http://schemas.microsoft.com/office/drawing/2014/main" id="{DDBBF974-B0A0-4B0E-8FCE-5D44D433952F}"/>
              </a:ext>
            </a:extLst>
          </p:cNvPr>
          <p:cNvCxnSpPr>
            <a:cxnSpLocks/>
          </p:cNvCxnSpPr>
          <p:nvPr/>
        </p:nvCxnSpPr>
        <p:spPr>
          <a:xfrm flipH="1" flipV="1">
            <a:off x="8440571" y="4441326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Đường nối Thẳng 128">
            <a:extLst>
              <a:ext uri="{FF2B5EF4-FFF2-40B4-BE49-F238E27FC236}">
                <a16:creationId xmlns:a16="http://schemas.microsoft.com/office/drawing/2014/main" id="{3657D425-DD8D-4ECC-9FA0-4672A647E8A0}"/>
              </a:ext>
            </a:extLst>
          </p:cNvPr>
          <p:cNvCxnSpPr>
            <a:cxnSpLocks/>
          </p:cNvCxnSpPr>
          <p:nvPr/>
        </p:nvCxnSpPr>
        <p:spPr>
          <a:xfrm flipV="1">
            <a:off x="7814795" y="4427023"/>
            <a:ext cx="625776" cy="8429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Hộp Văn bản 131">
            <a:extLst>
              <a:ext uri="{FF2B5EF4-FFF2-40B4-BE49-F238E27FC236}">
                <a16:creationId xmlns:a16="http://schemas.microsoft.com/office/drawing/2014/main" id="{9888B76D-B4F4-46A7-8CC9-880634A4E86A}"/>
              </a:ext>
            </a:extLst>
          </p:cNvPr>
          <p:cNvSpPr txBox="1"/>
          <p:nvPr/>
        </p:nvSpPr>
        <p:spPr>
          <a:xfrm>
            <a:off x="5527340" y="51508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3" name="Hộp Văn bản 132">
            <a:extLst>
              <a:ext uri="{FF2B5EF4-FFF2-40B4-BE49-F238E27FC236}">
                <a16:creationId xmlns:a16="http://schemas.microsoft.com/office/drawing/2014/main" id="{55D69B88-9DBC-49B9-B0D0-1313F2564CD5}"/>
              </a:ext>
            </a:extLst>
          </p:cNvPr>
          <p:cNvSpPr txBox="1"/>
          <p:nvPr/>
        </p:nvSpPr>
        <p:spPr>
          <a:xfrm>
            <a:off x="6710527" y="40779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4" name="Hộp Văn bản 133">
            <a:extLst>
              <a:ext uri="{FF2B5EF4-FFF2-40B4-BE49-F238E27FC236}">
                <a16:creationId xmlns:a16="http://schemas.microsoft.com/office/drawing/2014/main" id="{7A500B5B-CA7A-4179-890A-0496CAF6D550}"/>
              </a:ext>
            </a:extLst>
          </p:cNvPr>
          <p:cNvSpPr txBox="1"/>
          <p:nvPr/>
        </p:nvSpPr>
        <p:spPr>
          <a:xfrm>
            <a:off x="8247230" y="40633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35" name="Hộp Văn bản 134">
            <a:extLst>
              <a:ext uri="{FF2B5EF4-FFF2-40B4-BE49-F238E27FC236}">
                <a16:creationId xmlns:a16="http://schemas.microsoft.com/office/drawing/2014/main" id="{00F33333-FB1B-4FAF-AD7C-AD3834EC4426}"/>
              </a:ext>
            </a:extLst>
          </p:cNvPr>
          <p:cNvSpPr txBox="1"/>
          <p:nvPr/>
        </p:nvSpPr>
        <p:spPr>
          <a:xfrm>
            <a:off x="9073074" y="45618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6" name="Hộp Văn bản 135">
            <a:extLst>
              <a:ext uri="{FF2B5EF4-FFF2-40B4-BE49-F238E27FC236}">
                <a16:creationId xmlns:a16="http://schemas.microsoft.com/office/drawing/2014/main" id="{F218339E-65AD-46B2-934A-FA4D9DEBFC29}"/>
              </a:ext>
            </a:extLst>
          </p:cNvPr>
          <p:cNvSpPr txBox="1"/>
          <p:nvPr/>
        </p:nvSpPr>
        <p:spPr>
          <a:xfrm>
            <a:off x="7814795" y="528711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7" name="Hộp Văn bản 136">
            <a:extLst>
              <a:ext uri="{FF2B5EF4-FFF2-40B4-BE49-F238E27FC236}">
                <a16:creationId xmlns:a16="http://schemas.microsoft.com/office/drawing/2014/main" id="{BC255556-48D5-4B25-97DB-DBAA67A353D1}"/>
              </a:ext>
            </a:extLst>
          </p:cNvPr>
          <p:cNvSpPr txBox="1"/>
          <p:nvPr/>
        </p:nvSpPr>
        <p:spPr>
          <a:xfrm>
            <a:off x="6223423" y="62048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9" name="Mũi tên: Xuống 138">
            <a:extLst>
              <a:ext uri="{FF2B5EF4-FFF2-40B4-BE49-F238E27FC236}">
                <a16:creationId xmlns:a16="http://schemas.microsoft.com/office/drawing/2014/main" id="{D067550A-78EC-4DE8-A2B8-B97CFF6CA1FE}"/>
              </a:ext>
            </a:extLst>
          </p:cNvPr>
          <p:cNvSpPr/>
          <p:nvPr/>
        </p:nvSpPr>
        <p:spPr>
          <a:xfrm rot="3910544">
            <a:off x="5293302" y="2954794"/>
            <a:ext cx="416218" cy="2090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Mũi tên: Xuống 139">
            <a:extLst>
              <a:ext uri="{FF2B5EF4-FFF2-40B4-BE49-F238E27FC236}">
                <a16:creationId xmlns:a16="http://schemas.microsoft.com/office/drawing/2014/main" id="{AE36752E-25B2-4939-9513-C4F96D558780}"/>
              </a:ext>
            </a:extLst>
          </p:cNvPr>
          <p:cNvSpPr/>
          <p:nvPr/>
        </p:nvSpPr>
        <p:spPr>
          <a:xfrm>
            <a:off x="8631885" y="3444233"/>
            <a:ext cx="416218" cy="876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6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8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/>
      <p:bldP spid="119" grpId="0"/>
      <p:bldP spid="120" grpId="0"/>
      <p:bldP spid="121" grpId="0"/>
      <p:bldP spid="122" grpId="0"/>
      <p:bldP spid="132" grpId="0"/>
      <p:bldP spid="133" grpId="0"/>
      <p:bldP spid="134" grpId="0"/>
      <p:bldP spid="135" grpId="0"/>
      <p:bldP spid="136" grpId="0"/>
      <p:bldP spid="137" grpId="0"/>
      <p:bldP spid="139" grpId="0" animBg="1"/>
      <p:bldP spid="1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FD5EB4-2477-4EB2-9018-17C3A458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khung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6B27D61-6E3A-42E7-85D0-EE222FE84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nghĩa</a:t>
            </a:r>
            <a:r>
              <a:rPr lang="en-US" b="1" dirty="0"/>
              <a:t>: Cho G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vị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.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cây</a:t>
            </a:r>
            <a:r>
              <a:rPr lang="en-US" b="1" dirty="0"/>
              <a:t> T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gọi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cây</a:t>
            </a:r>
            <a:r>
              <a:rPr lang="en-US" b="1" dirty="0"/>
              <a:t> </a:t>
            </a:r>
            <a:r>
              <a:rPr lang="en-US" b="1" dirty="0" err="1"/>
              <a:t>khung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G </a:t>
            </a:r>
            <a:r>
              <a:rPr lang="en-US" b="1" dirty="0" err="1"/>
              <a:t>nếu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nếu</a:t>
            </a:r>
            <a:r>
              <a:rPr lang="en-US" b="1" dirty="0"/>
              <a:t>:</a:t>
            </a:r>
          </a:p>
          <a:p>
            <a:pPr lvl="1"/>
            <a:r>
              <a:rPr lang="en-US" b="1" dirty="0"/>
              <a:t>T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con </a:t>
            </a:r>
            <a:r>
              <a:rPr lang="en-US" b="1" dirty="0" err="1"/>
              <a:t>của</a:t>
            </a:r>
            <a:r>
              <a:rPr lang="en-US" b="1" dirty="0"/>
              <a:t> G</a:t>
            </a:r>
          </a:p>
          <a:p>
            <a:pPr lvl="1"/>
            <a:r>
              <a:rPr lang="en-US" b="1" dirty="0"/>
              <a:t>T </a:t>
            </a:r>
            <a:r>
              <a:rPr lang="en-US" b="1" dirty="0" err="1"/>
              <a:t>chứa</a:t>
            </a:r>
            <a:r>
              <a:rPr lang="en-US" b="1" dirty="0"/>
              <a:t> </a:t>
            </a:r>
            <a:r>
              <a:rPr lang="en-US" b="1" dirty="0" err="1"/>
              <a:t>tất</a:t>
            </a:r>
            <a:r>
              <a:rPr lang="en-US" b="1" dirty="0"/>
              <a:t> </a:t>
            </a:r>
            <a:r>
              <a:rPr lang="en-US" b="1" dirty="0" err="1"/>
              <a:t>cả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đỉnh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G</a:t>
            </a:r>
          </a:p>
          <a:p>
            <a:pPr marL="228600" lvl="1"/>
            <a:r>
              <a:rPr lang="en-US" b="1" dirty="0"/>
              <a:t>VD:</a:t>
            </a:r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E99800C7-A053-4DC1-AB91-349DF365AD11}"/>
              </a:ext>
            </a:extLst>
          </p:cNvPr>
          <p:cNvCxnSpPr/>
          <p:nvPr/>
        </p:nvCxnSpPr>
        <p:spPr>
          <a:xfrm flipV="1">
            <a:off x="1882548" y="4396804"/>
            <a:ext cx="736600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017F36B2-9F27-4D10-82F2-2E3F6F793D55}"/>
              </a:ext>
            </a:extLst>
          </p:cNvPr>
          <p:cNvCxnSpPr>
            <a:cxnSpLocks/>
          </p:cNvCxnSpPr>
          <p:nvPr/>
        </p:nvCxnSpPr>
        <p:spPr>
          <a:xfrm flipH="1" flipV="1">
            <a:off x="2619148" y="4431158"/>
            <a:ext cx="952500" cy="384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2A0111F5-9A6D-43C7-80B9-514CD54CF979}"/>
              </a:ext>
            </a:extLst>
          </p:cNvPr>
          <p:cNvCxnSpPr>
            <a:cxnSpLocks/>
          </p:cNvCxnSpPr>
          <p:nvPr/>
        </p:nvCxnSpPr>
        <p:spPr>
          <a:xfrm flipH="1" flipV="1">
            <a:off x="3571648" y="4815904"/>
            <a:ext cx="95250" cy="1126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0DD60D4D-05BD-4CC8-BDA4-FE86AF479775}"/>
              </a:ext>
            </a:extLst>
          </p:cNvPr>
          <p:cNvCxnSpPr>
            <a:cxnSpLocks/>
          </p:cNvCxnSpPr>
          <p:nvPr/>
        </p:nvCxnSpPr>
        <p:spPr>
          <a:xfrm flipV="1">
            <a:off x="2301648" y="5930900"/>
            <a:ext cx="1365250" cy="250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F7FB5C1A-558F-47F0-91C3-DC8F98698C6C}"/>
              </a:ext>
            </a:extLst>
          </p:cNvPr>
          <p:cNvCxnSpPr>
            <a:cxnSpLocks/>
          </p:cNvCxnSpPr>
          <p:nvPr/>
        </p:nvCxnSpPr>
        <p:spPr>
          <a:xfrm flipH="1" flipV="1">
            <a:off x="1882548" y="5273104"/>
            <a:ext cx="419100" cy="908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nối Thẳng 16">
            <a:extLst>
              <a:ext uri="{FF2B5EF4-FFF2-40B4-BE49-F238E27FC236}">
                <a16:creationId xmlns:a16="http://schemas.microsoft.com/office/drawing/2014/main" id="{A1407819-8A96-4FA9-AD6E-CB287E693B03}"/>
              </a:ext>
            </a:extLst>
          </p:cNvPr>
          <p:cNvCxnSpPr>
            <a:cxnSpLocks/>
          </p:cNvCxnSpPr>
          <p:nvPr/>
        </p:nvCxnSpPr>
        <p:spPr>
          <a:xfrm flipH="1" flipV="1">
            <a:off x="2615973" y="4431158"/>
            <a:ext cx="1003300" cy="149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B20D871E-AAF8-4811-82A4-80EE53A86AB2}"/>
              </a:ext>
            </a:extLst>
          </p:cNvPr>
          <p:cNvCxnSpPr>
            <a:cxnSpLocks/>
          </p:cNvCxnSpPr>
          <p:nvPr/>
        </p:nvCxnSpPr>
        <p:spPr>
          <a:xfrm flipV="1">
            <a:off x="2301648" y="4431158"/>
            <a:ext cx="314325" cy="1738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24829114-158F-4A9E-A20F-9104AFE7B972}"/>
              </a:ext>
            </a:extLst>
          </p:cNvPr>
          <p:cNvCxnSpPr/>
          <p:nvPr/>
        </p:nvCxnSpPr>
        <p:spPr>
          <a:xfrm flipV="1">
            <a:off x="5014685" y="4340956"/>
            <a:ext cx="736600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Đường nối Thẳng 37">
            <a:extLst>
              <a:ext uri="{FF2B5EF4-FFF2-40B4-BE49-F238E27FC236}">
                <a16:creationId xmlns:a16="http://schemas.microsoft.com/office/drawing/2014/main" id="{4B85E45A-B9F1-44E1-B844-6C94F963608E}"/>
              </a:ext>
            </a:extLst>
          </p:cNvPr>
          <p:cNvCxnSpPr>
            <a:cxnSpLocks/>
          </p:cNvCxnSpPr>
          <p:nvPr/>
        </p:nvCxnSpPr>
        <p:spPr>
          <a:xfrm flipH="1" flipV="1">
            <a:off x="5751285" y="4375310"/>
            <a:ext cx="952500" cy="384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52007D96-4BFD-4E1F-8A1D-30A9C96A19AC}"/>
              </a:ext>
            </a:extLst>
          </p:cNvPr>
          <p:cNvCxnSpPr>
            <a:cxnSpLocks/>
          </p:cNvCxnSpPr>
          <p:nvPr/>
        </p:nvCxnSpPr>
        <p:spPr>
          <a:xfrm flipH="1" flipV="1">
            <a:off x="6703785" y="4760056"/>
            <a:ext cx="95250" cy="1126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901AB03F-1968-4949-A693-2B1EEB3E74BE}"/>
              </a:ext>
            </a:extLst>
          </p:cNvPr>
          <p:cNvCxnSpPr>
            <a:cxnSpLocks/>
          </p:cNvCxnSpPr>
          <p:nvPr/>
        </p:nvCxnSpPr>
        <p:spPr>
          <a:xfrm flipV="1">
            <a:off x="5433785" y="5875052"/>
            <a:ext cx="1365250" cy="250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nối Thẳng 43">
            <a:extLst>
              <a:ext uri="{FF2B5EF4-FFF2-40B4-BE49-F238E27FC236}">
                <a16:creationId xmlns:a16="http://schemas.microsoft.com/office/drawing/2014/main" id="{AA29E79B-E23A-4FE3-B73B-32EB12F2E56F}"/>
              </a:ext>
            </a:extLst>
          </p:cNvPr>
          <p:cNvCxnSpPr/>
          <p:nvPr/>
        </p:nvCxnSpPr>
        <p:spPr>
          <a:xfrm flipV="1">
            <a:off x="8151131" y="4244880"/>
            <a:ext cx="736600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nối Thẳng 45">
            <a:extLst>
              <a:ext uri="{FF2B5EF4-FFF2-40B4-BE49-F238E27FC236}">
                <a16:creationId xmlns:a16="http://schemas.microsoft.com/office/drawing/2014/main" id="{2D5F8816-550F-44A3-B63E-36F83043EBDC}"/>
              </a:ext>
            </a:extLst>
          </p:cNvPr>
          <p:cNvCxnSpPr>
            <a:cxnSpLocks/>
          </p:cNvCxnSpPr>
          <p:nvPr/>
        </p:nvCxnSpPr>
        <p:spPr>
          <a:xfrm flipH="1" flipV="1">
            <a:off x="9840231" y="4663980"/>
            <a:ext cx="95250" cy="1126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Đường nối Thẳng 46">
            <a:extLst>
              <a:ext uri="{FF2B5EF4-FFF2-40B4-BE49-F238E27FC236}">
                <a16:creationId xmlns:a16="http://schemas.microsoft.com/office/drawing/2014/main" id="{5B351263-741E-4577-A835-9773674EC419}"/>
              </a:ext>
            </a:extLst>
          </p:cNvPr>
          <p:cNvCxnSpPr>
            <a:cxnSpLocks/>
          </p:cNvCxnSpPr>
          <p:nvPr/>
        </p:nvCxnSpPr>
        <p:spPr>
          <a:xfrm flipV="1">
            <a:off x="8570231" y="5778976"/>
            <a:ext cx="1365250" cy="250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19EA9E8F-3F98-405A-8666-FCCA61B981B2}"/>
              </a:ext>
            </a:extLst>
          </p:cNvPr>
          <p:cNvCxnSpPr>
            <a:cxnSpLocks/>
          </p:cNvCxnSpPr>
          <p:nvPr/>
        </p:nvCxnSpPr>
        <p:spPr>
          <a:xfrm flipV="1">
            <a:off x="8570231" y="4279234"/>
            <a:ext cx="314325" cy="1738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C11747A5-1E1F-4CBC-9A3A-F760FD8BE3C8}"/>
              </a:ext>
            </a:extLst>
          </p:cNvPr>
          <p:cNvSpPr txBox="1"/>
          <p:nvPr/>
        </p:nvSpPr>
        <p:spPr>
          <a:xfrm>
            <a:off x="2479797" y="4126015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3" name="Hộp Văn bản 52">
            <a:extLst>
              <a:ext uri="{FF2B5EF4-FFF2-40B4-BE49-F238E27FC236}">
                <a16:creationId xmlns:a16="http://schemas.microsoft.com/office/drawing/2014/main" id="{FFA7E4E9-A944-4886-BE1A-29D0ABE2868C}"/>
              </a:ext>
            </a:extLst>
          </p:cNvPr>
          <p:cNvSpPr txBox="1"/>
          <p:nvPr/>
        </p:nvSpPr>
        <p:spPr>
          <a:xfrm>
            <a:off x="1520790" y="4903772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4" name="Hộp Văn bản 53">
            <a:extLst>
              <a:ext uri="{FF2B5EF4-FFF2-40B4-BE49-F238E27FC236}">
                <a16:creationId xmlns:a16="http://schemas.microsoft.com/office/drawing/2014/main" id="{5626BC85-662B-4D54-B8D4-F75BD9C154D8}"/>
              </a:ext>
            </a:extLst>
          </p:cNvPr>
          <p:cNvSpPr txBox="1"/>
          <p:nvPr/>
        </p:nvSpPr>
        <p:spPr>
          <a:xfrm>
            <a:off x="3567339" y="4465622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A231E7C8-D3B6-44DC-BA16-EF4C33C96EF5}"/>
              </a:ext>
            </a:extLst>
          </p:cNvPr>
          <p:cNvSpPr txBox="1"/>
          <p:nvPr/>
        </p:nvSpPr>
        <p:spPr>
          <a:xfrm>
            <a:off x="3608849" y="5684778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6" name="Hộp Văn bản 55">
            <a:extLst>
              <a:ext uri="{FF2B5EF4-FFF2-40B4-BE49-F238E27FC236}">
                <a16:creationId xmlns:a16="http://schemas.microsoft.com/office/drawing/2014/main" id="{2CB3B6FA-313F-466C-9588-F8C6F3FDFE29}"/>
              </a:ext>
            </a:extLst>
          </p:cNvPr>
          <p:cNvSpPr txBox="1"/>
          <p:nvPr/>
        </p:nvSpPr>
        <p:spPr>
          <a:xfrm>
            <a:off x="1930748" y="5984930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2F0FB62F-37D5-42A2-B241-FE9EA057BBE2}"/>
              </a:ext>
            </a:extLst>
          </p:cNvPr>
          <p:cNvSpPr txBox="1"/>
          <p:nvPr/>
        </p:nvSpPr>
        <p:spPr>
          <a:xfrm>
            <a:off x="5645270" y="4001349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C476BC0C-BA68-445F-AD48-D56DF7C48C77}"/>
              </a:ext>
            </a:extLst>
          </p:cNvPr>
          <p:cNvSpPr txBox="1"/>
          <p:nvPr/>
        </p:nvSpPr>
        <p:spPr>
          <a:xfrm>
            <a:off x="4686263" y="4779106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9" name="Hộp Văn bản 58">
            <a:extLst>
              <a:ext uri="{FF2B5EF4-FFF2-40B4-BE49-F238E27FC236}">
                <a16:creationId xmlns:a16="http://schemas.microsoft.com/office/drawing/2014/main" id="{65EF9D3A-5A07-4EDA-B2E0-397A0A3B0E50}"/>
              </a:ext>
            </a:extLst>
          </p:cNvPr>
          <p:cNvSpPr txBox="1"/>
          <p:nvPr/>
        </p:nvSpPr>
        <p:spPr>
          <a:xfrm>
            <a:off x="6732812" y="4340956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47F623FB-FA54-46A1-AE08-056E82300ED6}"/>
              </a:ext>
            </a:extLst>
          </p:cNvPr>
          <p:cNvSpPr txBox="1"/>
          <p:nvPr/>
        </p:nvSpPr>
        <p:spPr>
          <a:xfrm>
            <a:off x="6774322" y="5560112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1" name="Hộp Văn bản 60">
            <a:extLst>
              <a:ext uri="{FF2B5EF4-FFF2-40B4-BE49-F238E27FC236}">
                <a16:creationId xmlns:a16="http://schemas.microsoft.com/office/drawing/2014/main" id="{DAA806F7-5E9A-44D3-8603-9D8C3490E59E}"/>
              </a:ext>
            </a:extLst>
          </p:cNvPr>
          <p:cNvSpPr txBox="1"/>
          <p:nvPr/>
        </p:nvSpPr>
        <p:spPr>
          <a:xfrm>
            <a:off x="5096221" y="5860264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id="{E36808D7-C066-42D4-A985-FBD03991882C}"/>
              </a:ext>
            </a:extLst>
          </p:cNvPr>
          <p:cNvSpPr txBox="1"/>
          <p:nvPr/>
        </p:nvSpPr>
        <p:spPr>
          <a:xfrm>
            <a:off x="8794694" y="3883919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0D163826-4006-4831-97B6-52EF568E4EB7}"/>
              </a:ext>
            </a:extLst>
          </p:cNvPr>
          <p:cNvSpPr txBox="1"/>
          <p:nvPr/>
        </p:nvSpPr>
        <p:spPr>
          <a:xfrm>
            <a:off x="7835687" y="4661676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66F71D30-1335-4B86-9EE3-A13B6D22004C}"/>
              </a:ext>
            </a:extLst>
          </p:cNvPr>
          <p:cNvSpPr txBox="1"/>
          <p:nvPr/>
        </p:nvSpPr>
        <p:spPr>
          <a:xfrm>
            <a:off x="9882236" y="4223526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5" name="Hộp Văn bản 64">
            <a:extLst>
              <a:ext uri="{FF2B5EF4-FFF2-40B4-BE49-F238E27FC236}">
                <a16:creationId xmlns:a16="http://schemas.microsoft.com/office/drawing/2014/main" id="{0B651306-137F-4D13-A414-C934ABF27B76}"/>
              </a:ext>
            </a:extLst>
          </p:cNvPr>
          <p:cNvSpPr txBox="1"/>
          <p:nvPr/>
        </p:nvSpPr>
        <p:spPr>
          <a:xfrm>
            <a:off x="9923746" y="5442682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6" name="Hộp Văn bản 65">
            <a:extLst>
              <a:ext uri="{FF2B5EF4-FFF2-40B4-BE49-F238E27FC236}">
                <a16:creationId xmlns:a16="http://schemas.microsoft.com/office/drawing/2014/main" id="{24764EE5-28AA-4AB0-AD91-50306B9A4114}"/>
              </a:ext>
            </a:extLst>
          </p:cNvPr>
          <p:cNvSpPr txBox="1"/>
          <p:nvPr/>
        </p:nvSpPr>
        <p:spPr>
          <a:xfrm>
            <a:off x="8245645" y="5742834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814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ACF803-7E6E-47FE-9E78-3E462BA2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35A2AAC-B8D1-4BB0-9280-497653D0B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G = &lt;V, E&gt;, </a:t>
            </a:r>
            <a:r>
              <a:rPr lang="en-US" dirty="0" err="1"/>
              <a:t>với</a:t>
            </a:r>
            <a:r>
              <a:rPr lang="en-US" dirty="0"/>
              <a:t> V = {v1, v2,…, </a:t>
            </a:r>
            <a:r>
              <a:rPr lang="en-US" dirty="0" err="1"/>
              <a:t>vn</a:t>
            </a:r>
            <a:r>
              <a:rPr lang="en-US" dirty="0"/>
              <a:t>}.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A,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nxn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u="sng" dirty="0"/>
          </a:p>
          <a:p>
            <a:pPr indent="0">
              <a:buNone/>
            </a:pPr>
            <a:r>
              <a:rPr lang="en-US" dirty="0"/>
              <a:t>VD: </a:t>
            </a:r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A44CF53C-557F-4606-9FE9-A0C5130E0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18" y="4703201"/>
            <a:ext cx="2127704" cy="1418469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6E1A7E0C-0028-45A6-8311-88C3CCABA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445" y="3652882"/>
            <a:ext cx="3213555" cy="99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8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0B1AA2-C001-4DB5-999B-3EED6C68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CB258E-D78D-46B0-B51B-9F33FFAF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Cây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cạnh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ưu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r>
              <a:rPr lang="en-US" b="1" dirty="0"/>
              <a:t> so </a:t>
            </a:r>
            <a:r>
              <a:rPr lang="en-US" b="1" dirty="0" err="1"/>
              <a:t>với</a:t>
            </a:r>
            <a:r>
              <a:rPr lang="en-US" b="1" dirty="0"/>
              <a:t> ma </a:t>
            </a:r>
            <a:r>
              <a:rPr lang="en-US" b="1" dirty="0" err="1"/>
              <a:t>trận</a:t>
            </a:r>
            <a:r>
              <a:rPr lang="en-US" b="1" dirty="0"/>
              <a:t> </a:t>
            </a:r>
            <a:r>
              <a:rPr lang="en-US" b="1" dirty="0" err="1"/>
              <a:t>kề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kề</a:t>
            </a:r>
            <a:r>
              <a:rPr lang="en-US" b="1" dirty="0"/>
              <a:t>?</a:t>
            </a:r>
          </a:p>
          <a:p>
            <a:r>
              <a:rPr lang="en-US" b="1" dirty="0" err="1"/>
              <a:t>Trả</a:t>
            </a:r>
            <a:r>
              <a:rPr lang="en-US" b="1" dirty="0"/>
              <a:t> </a:t>
            </a:r>
            <a:r>
              <a:rPr lang="en-US" b="1" dirty="0" err="1"/>
              <a:t>lời</a:t>
            </a:r>
            <a:r>
              <a:rPr lang="en-US" b="1" dirty="0"/>
              <a:t>:</a:t>
            </a:r>
          </a:p>
          <a:p>
            <a:pPr lvl="1"/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cạnh</a:t>
            </a:r>
            <a:r>
              <a:rPr lang="en-US" b="1" dirty="0"/>
              <a:t>: ta </a:t>
            </a:r>
            <a:r>
              <a:rPr lang="en-US" b="1" dirty="0" err="1"/>
              <a:t>có</a:t>
            </a:r>
            <a:r>
              <a:rPr lang="en-US" b="1" dirty="0"/>
              <a:t> n-1 </a:t>
            </a:r>
            <a:r>
              <a:rPr lang="en-US" b="1" dirty="0" err="1"/>
              <a:t>cạnh</a:t>
            </a:r>
            <a:r>
              <a:rPr lang="en-US" b="1" dirty="0"/>
              <a:t> </a:t>
            </a:r>
            <a:r>
              <a:rPr lang="en-US" b="1" dirty="0" err="1"/>
              <a:t>tương</a:t>
            </a:r>
            <a:r>
              <a:rPr lang="en-US" b="1" dirty="0"/>
              <a:t> </a:t>
            </a:r>
            <a:r>
              <a:rPr lang="en-US" b="1" dirty="0" err="1"/>
              <a:t>ứng</a:t>
            </a:r>
            <a:r>
              <a:rPr lang="en-US" b="1" dirty="0"/>
              <a:t> n </a:t>
            </a:r>
            <a:r>
              <a:rPr lang="en-US" b="1" dirty="0" err="1"/>
              <a:t>đỉnh</a:t>
            </a:r>
            <a:r>
              <a:rPr lang="en-US" b="1" dirty="0"/>
              <a:t>.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diễn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cạnh</a:t>
            </a:r>
            <a:r>
              <a:rPr lang="en-US" b="1" dirty="0"/>
              <a:t> ta </a:t>
            </a:r>
            <a:r>
              <a:rPr lang="en-US" b="1" dirty="0" err="1"/>
              <a:t>cần</a:t>
            </a:r>
            <a:r>
              <a:rPr lang="en-US" b="1" dirty="0"/>
              <a:t> n-1 </a:t>
            </a:r>
            <a:r>
              <a:rPr lang="en-US" b="1" dirty="0" err="1"/>
              <a:t>hàng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mỗi</a:t>
            </a:r>
            <a:r>
              <a:rPr lang="en-US" b="1" dirty="0"/>
              <a:t> gang </a:t>
            </a:r>
            <a:r>
              <a:rPr lang="en-US" b="1" dirty="0" err="1"/>
              <a:t>gồm</a:t>
            </a:r>
            <a:r>
              <a:rPr lang="en-US" b="1" dirty="0"/>
              <a:t>: 2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cạnh</a:t>
            </a:r>
            <a:r>
              <a:rPr lang="en-US" b="1" dirty="0"/>
              <a:t> + </a:t>
            </a:r>
            <a:r>
              <a:rPr lang="en-US" b="1" dirty="0" err="1"/>
              <a:t>trọng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endParaRPr lang="en-US" b="1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b="1" dirty="0" err="1"/>
              <a:t>nhớ</a:t>
            </a:r>
            <a:r>
              <a:rPr lang="en-US" b="1" dirty="0"/>
              <a:t>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: 4*3*(n-1)</a:t>
            </a:r>
          </a:p>
          <a:p>
            <a:pPr lvl="1"/>
            <a:r>
              <a:rPr lang="en-US" b="1" dirty="0"/>
              <a:t>Ma </a:t>
            </a:r>
            <a:r>
              <a:rPr lang="en-US" b="1" dirty="0" err="1"/>
              <a:t>trận</a:t>
            </a:r>
            <a:r>
              <a:rPr lang="en-US" b="1" dirty="0"/>
              <a:t> </a:t>
            </a:r>
            <a:r>
              <a:rPr lang="en-US" b="1" dirty="0" err="1"/>
              <a:t>kề</a:t>
            </a:r>
            <a:r>
              <a:rPr lang="en-US" b="1" dirty="0"/>
              <a:t>:  n^2</a:t>
            </a:r>
          </a:p>
          <a:p>
            <a:pPr lvl="1"/>
            <a:r>
              <a:rPr lang="en-US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143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0B1AA2-C001-4DB5-999B-3EED6C68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CB258E-D78D-46B0-B51B-9F33FFAF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Tìm</a:t>
            </a:r>
            <a:r>
              <a:rPr lang="en-US" b="1" dirty="0"/>
              <a:t> con </a:t>
            </a:r>
            <a:r>
              <a:rPr lang="en-US" b="1" dirty="0" err="1"/>
              <a:t>đường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cào</a:t>
            </a:r>
            <a:r>
              <a:rPr lang="en-US" b="1" dirty="0"/>
              <a:t> </a:t>
            </a:r>
            <a:r>
              <a:rPr lang="en-US" b="1" dirty="0" err="1"/>
              <a:t>tuyết</a:t>
            </a:r>
            <a:r>
              <a:rPr lang="en-US" b="1" dirty="0"/>
              <a:t> chi </a:t>
            </a:r>
            <a:r>
              <a:rPr lang="en-US" b="1" dirty="0" err="1"/>
              <a:t>phí</a:t>
            </a:r>
            <a:r>
              <a:rPr lang="en-US" b="1" dirty="0"/>
              <a:t> </a:t>
            </a:r>
            <a:r>
              <a:rPr lang="en-US" b="1" dirty="0" err="1"/>
              <a:t>nhỏ</a:t>
            </a:r>
            <a:r>
              <a:rPr lang="en-US" b="1" dirty="0"/>
              <a:t> </a:t>
            </a:r>
            <a:r>
              <a:rPr lang="en-US" b="1" dirty="0" err="1"/>
              <a:t>nhất</a:t>
            </a:r>
            <a:r>
              <a:rPr lang="en-US" b="1" dirty="0"/>
              <a:t>:</a:t>
            </a:r>
          </a:p>
        </p:txBody>
      </p:sp>
      <p:cxnSp>
        <p:nvCxnSpPr>
          <p:cNvPr id="17" name="Đường nối Thẳng 16">
            <a:extLst>
              <a:ext uri="{FF2B5EF4-FFF2-40B4-BE49-F238E27FC236}">
                <a16:creationId xmlns:a16="http://schemas.microsoft.com/office/drawing/2014/main" id="{CE63C9CE-2C71-434D-ACF3-EEB628F5FF0F}"/>
              </a:ext>
            </a:extLst>
          </p:cNvPr>
          <p:cNvCxnSpPr>
            <a:cxnSpLocks/>
          </p:cNvCxnSpPr>
          <p:nvPr/>
        </p:nvCxnSpPr>
        <p:spPr>
          <a:xfrm flipV="1">
            <a:off x="7376187" y="2278799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5503CE38-6B5B-4578-A4C3-0EF6B7AC9D84}"/>
              </a:ext>
            </a:extLst>
          </p:cNvPr>
          <p:cNvCxnSpPr>
            <a:cxnSpLocks/>
          </p:cNvCxnSpPr>
          <p:nvPr/>
        </p:nvCxnSpPr>
        <p:spPr>
          <a:xfrm flipV="1">
            <a:off x="8046747" y="2278799"/>
            <a:ext cx="432435" cy="1748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15F0F397-62FC-427E-9CC6-BEE0B12DED25}"/>
              </a:ext>
            </a:extLst>
          </p:cNvPr>
          <p:cNvCxnSpPr>
            <a:cxnSpLocks/>
          </p:cNvCxnSpPr>
          <p:nvPr/>
        </p:nvCxnSpPr>
        <p:spPr>
          <a:xfrm flipH="1" flipV="1">
            <a:off x="7376187" y="3288449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5784C9A2-FFD8-49FD-8943-B135A496F50F}"/>
              </a:ext>
            </a:extLst>
          </p:cNvPr>
          <p:cNvCxnSpPr>
            <a:cxnSpLocks/>
          </p:cNvCxnSpPr>
          <p:nvPr/>
        </p:nvCxnSpPr>
        <p:spPr>
          <a:xfrm>
            <a:off x="8479182" y="2307405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FFFE763F-1ED7-46CC-81AE-3C43C4F60500}"/>
              </a:ext>
            </a:extLst>
          </p:cNvPr>
          <p:cNvCxnSpPr>
            <a:cxnSpLocks/>
          </p:cNvCxnSpPr>
          <p:nvPr/>
        </p:nvCxnSpPr>
        <p:spPr>
          <a:xfrm flipH="1" flipV="1">
            <a:off x="9990783" y="2307405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7ABF7C21-0E07-43D1-BDB1-C7F6966C1E02}"/>
              </a:ext>
            </a:extLst>
          </p:cNvPr>
          <p:cNvCxnSpPr>
            <a:cxnSpLocks/>
          </p:cNvCxnSpPr>
          <p:nvPr/>
        </p:nvCxnSpPr>
        <p:spPr>
          <a:xfrm flipH="1" flipV="1">
            <a:off x="8479182" y="2293103"/>
            <a:ext cx="885825" cy="842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B86EBDEC-9675-4A07-94AB-CEE8B0A5530B}"/>
              </a:ext>
            </a:extLst>
          </p:cNvPr>
          <p:cNvCxnSpPr>
            <a:cxnSpLocks/>
          </p:cNvCxnSpPr>
          <p:nvPr/>
        </p:nvCxnSpPr>
        <p:spPr>
          <a:xfrm flipV="1">
            <a:off x="9365007" y="2293102"/>
            <a:ext cx="625776" cy="8429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DA655338-09F7-4321-A038-8B38BB110C59}"/>
              </a:ext>
            </a:extLst>
          </p:cNvPr>
          <p:cNvCxnSpPr>
            <a:cxnSpLocks/>
          </p:cNvCxnSpPr>
          <p:nvPr/>
        </p:nvCxnSpPr>
        <p:spPr>
          <a:xfrm flipV="1">
            <a:off x="9365007" y="2764574"/>
            <a:ext cx="1256141" cy="37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nối Thẳng 24">
            <a:extLst>
              <a:ext uri="{FF2B5EF4-FFF2-40B4-BE49-F238E27FC236}">
                <a16:creationId xmlns:a16="http://schemas.microsoft.com/office/drawing/2014/main" id="{8F21E63F-6FCD-4862-964A-A438AD27A985}"/>
              </a:ext>
            </a:extLst>
          </p:cNvPr>
          <p:cNvCxnSpPr>
            <a:cxnSpLocks/>
          </p:cNvCxnSpPr>
          <p:nvPr/>
        </p:nvCxnSpPr>
        <p:spPr>
          <a:xfrm flipV="1">
            <a:off x="8046747" y="3136049"/>
            <a:ext cx="1318260" cy="891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6FB1B442-9C44-483B-9542-B71DEB14FFB8}"/>
              </a:ext>
            </a:extLst>
          </p:cNvPr>
          <p:cNvSpPr txBox="1"/>
          <p:nvPr/>
        </p:nvSpPr>
        <p:spPr>
          <a:xfrm>
            <a:off x="7077552" y="30169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FAB1BAEE-F96B-4D2D-A380-3C9D093E434E}"/>
              </a:ext>
            </a:extLst>
          </p:cNvPr>
          <p:cNvSpPr txBox="1"/>
          <p:nvPr/>
        </p:nvSpPr>
        <p:spPr>
          <a:xfrm>
            <a:off x="8260739" y="19440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7486CA79-4FB8-40D6-9BF9-A9EEA73A36FA}"/>
              </a:ext>
            </a:extLst>
          </p:cNvPr>
          <p:cNvSpPr txBox="1"/>
          <p:nvPr/>
        </p:nvSpPr>
        <p:spPr>
          <a:xfrm>
            <a:off x="9797442" y="19293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6744288F-6FC1-419A-861E-FCDEAD26B25A}"/>
              </a:ext>
            </a:extLst>
          </p:cNvPr>
          <p:cNvSpPr txBox="1"/>
          <p:nvPr/>
        </p:nvSpPr>
        <p:spPr>
          <a:xfrm>
            <a:off x="10623286" y="242787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0BB6727D-69B4-4583-94F6-E4C315D186F3}"/>
              </a:ext>
            </a:extLst>
          </p:cNvPr>
          <p:cNvSpPr txBox="1"/>
          <p:nvPr/>
        </p:nvSpPr>
        <p:spPr>
          <a:xfrm>
            <a:off x="9365007" y="315319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C20A6F83-44AC-4651-8C8F-CB20E5C96AC8}"/>
              </a:ext>
            </a:extLst>
          </p:cNvPr>
          <p:cNvSpPr txBox="1"/>
          <p:nvPr/>
        </p:nvSpPr>
        <p:spPr>
          <a:xfrm>
            <a:off x="7709257" y="40161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0659406A-8CDE-4738-85B8-110A4A0ABBEE}"/>
              </a:ext>
            </a:extLst>
          </p:cNvPr>
          <p:cNvSpPr txBox="1"/>
          <p:nvPr/>
        </p:nvSpPr>
        <p:spPr>
          <a:xfrm>
            <a:off x="9048779" y="1956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</a:t>
            </a: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C214BE13-ABA1-412B-9295-476A19E7FDCD}"/>
              </a:ext>
            </a:extLst>
          </p:cNvPr>
          <p:cNvSpPr txBox="1"/>
          <p:nvPr/>
        </p:nvSpPr>
        <p:spPr>
          <a:xfrm>
            <a:off x="7570239" y="24039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07FD8D30-56C7-4E48-B660-79E71F88A70E}"/>
              </a:ext>
            </a:extLst>
          </p:cNvPr>
          <p:cNvSpPr txBox="1"/>
          <p:nvPr/>
        </p:nvSpPr>
        <p:spPr>
          <a:xfrm>
            <a:off x="7827880" y="30217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EF58D7B2-30F8-414C-9B4A-758E82842B84}"/>
              </a:ext>
            </a:extLst>
          </p:cNvPr>
          <p:cNvSpPr txBox="1"/>
          <p:nvPr/>
        </p:nvSpPr>
        <p:spPr>
          <a:xfrm>
            <a:off x="7265790" y="359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A6061519-A03C-4A9E-8157-153C26F0401B}"/>
              </a:ext>
            </a:extLst>
          </p:cNvPr>
          <p:cNvSpPr txBox="1"/>
          <p:nvPr/>
        </p:nvSpPr>
        <p:spPr>
          <a:xfrm>
            <a:off x="8644540" y="26582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3F035F8C-A238-40CC-A821-305DA9FC5451}"/>
              </a:ext>
            </a:extLst>
          </p:cNvPr>
          <p:cNvSpPr txBox="1"/>
          <p:nvPr/>
        </p:nvSpPr>
        <p:spPr>
          <a:xfrm>
            <a:off x="8582718" y="35504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38" name="Hộp Văn bản 37">
            <a:extLst>
              <a:ext uri="{FF2B5EF4-FFF2-40B4-BE49-F238E27FC236}">
                <a16:creationId xmlns:a16="http://schemas.microsoft.com/office/drawing/2014/main" id="{F4BB095C-3795-4C82-9796-01F7DDE33640}"/>
              </a:ext>
            </a:extLst>
          </p:cNvPr>
          <p:cNvSpPr txBox="1"/>
          <p:nvPr/>
        </p:nvSpPr>
        <p:spPr>
          <a:xfrm>
            <a:off x="9832128" y="26125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086A8B0C-86D4-4CC6-A365-92D95EE10C9B}"/>
              </a:ext>
            </a:extLst>
          </p:cNvPr>
          <p:cNvSpPr txBox="1"/>
          <p:nvPr/>
        </p:nvSpPr>
        <p:spPr>
          <a:xfrm>
            <a:off x="9325761" y="24442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5A57E07E-0835-4521-8098-7935ECF5E335}"/>
              </a:ext>
            </a:extLst>
          </p:cNvPr>
          <p:cNvSpPr txBox="1"/>
          <p:nvPr/>
        </p:nvSpPr>
        <p:spPr>
          <a:xfrm>
            <a:off x="10211586" y="22657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E87EBC67-A3AD-47BD-A269-702C12E4C497}"/>
              </a:ext>
            </a:extLst>
          </p:cNvPr>
          <p:cNvCxnSpPr>
            <a:cxnSpLocks/>
          </p:cNvCxnSpPr>
          <p:nvPr/>
        </p:nvCxnSpPr>
        <p:spPr>
          <a:xfrm flipV="1">
            <a:off x="1616962" y="3248281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Đường nối Thẳng 51">
            <a:extLst>
              <a:ext uri="{FF2B5EF4-FFF2-40B4-BE49-F238E27FC236}">
                <a16:creationId xmlns:a16="http://schemas.microsoft.com/office/drawing/2014/main" id="{FE7EB01C-CABE-4CFE-8667-590D65517569}"/>
              </a:ext>
            </a:extLst>
          </p:cNvPr>
          <p:cNvCxnSpPr>
            <a:cxnSpLocks/>
          </p:cNvCxnSpPr>
          <p:nvPr/>
        </p:nvCxnSpPr>
        <p:spPr>
          <a:xfrm flipH="1" flipV="1">
            <a:off x="1616962" y="4257931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13CD6B9F-2182-4790-9AC0-A92EF0867741}"/>
              </a:ext>
            </a:extLst>
          </p:cNvPr>
          <p:cNvCxnSpPr>
            <a:cxnSpLocks/>
          </p:cNvCxnSpPr>
          <p:nvPr/>
        </p:nvCxnSpPr>
        <p:spPr>
          <a:xfrm>
            <a:off x="2719957" y="3276887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Đường nối Thẳng 53">
            <a:extLst>
              <a:ext uri="{FF2B5EF4-FFF2-40B4-BE49-F238E27FC236}">
                <a16:creationId xmlns:a16="http://schemas.microsoft.com/office/drawing/2014/main" id="{E30F8B7F-0630-463D-8943-FA1E3F7C33A0}"/>
              </a:ext>
            </a:extLst>
          </p:cNvPr>
          <p:cNvCxnSpPr>
            <a:cxnSpLocks/>
          </p:cNvCxnSpPr>
          <p:nvPr/>
        </p:nvCxnSpPr>
        <p:spPr>
          <a:xfrm flipH="1" flipV="1">
            <a:off x="4231558" y="3276887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Đường nối Thẳng 56">
            <a:extLst>
              <a:ext uri="{FF2B5EF4-FFF2-40B4-BE49-F238E27FC236}">
                <a16:creationId xmlns:a16="http://schemas.microsoft.com/office/drawing/2014/main" id="{EE3DC523-D8C2-4AE5-8DEA-A7E2D199CE66}"/>
              </a:ext>
            </a:extLst>
          </p:cNvPr>
          <p:cNvCxnSpPr>
            <a:cxnSpLocks/>
          </p:cNvCxnSpPr>
          <p:nvPr/>
        </p:nvCxnSpPr>
        <p:spPr>
          <a:xfrm flipV="1">
            <a:off x="3605782" y="3734056"/>
            <a:ext cx="1256141" cy="3714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Hộp Văn bản 58">
            <a:extLst>
              <a:ext uri="{FF2B5EF4-FFF2-40B4-BE49-F238E27FC236}">
                <a16:creationId xmlns:a16="http://schemas.microsoft.com/office/drawing/2014/main" id="{5EFD66E8-F90C-414F-AF82-D3410DB205F7}"/>
              </a:ext>
            </a:extLst>
          </p:cNvPr>
          <p:cNvSpPr txBox="1"/>
          <p:nvPr/>
        </p:nvSpPr>
        <p:spPr>
          <a:xfrm>
            <a:off x="1318327" y="39864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9F27A6D0-7A0E-4FDC-8919-66DC8D7EE6FB}"/>
              </a:ext>
            </a:extLst>
          </p:cNvPr>
          <p:cNvSpPr txBox="1"/>
          <p:nvPr/>
        </p:nvSpPr>
        <p:spPr>
          <a:xfrm>
            <a:off x="2501514" y="29135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1" name="Hộp Văn bản 60">
            <a:extLst>
              <a:ext uri="{FF2B5EF4-FFF2-40B4-BE49-F238E27FC236}">
                <a16:creationId xmlns:a16="http://schemas.microsoft.com/office/drawing/2014/main" id="{52A29D35-E298-4BE5-9711-78DB4787C768}"/>
              </a:ext>
            </a:extLst>
          </p:cNvPr>
          <p:cNvSpPr txBox="1"/>
          <p:nvPr/>
        </p:nvSpPr>
        <p:spPr>
          <a:xfrm>
            <a:off x="4038217" y="28988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id="{772DD44C-B858-4C4A-8B2C-81FC2BB0F82A}"/>
              </a:ext>
            </a:extLst>
          </p:cNvPr>
          <p:cNvSpPr txBox="1"/>
          <p:nvPr/>
        </p:nvSpPr>
        <p:spPr>
          <a:xfrm>
            <a:off x="4864061" y="339736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D50F8428-E82F-43D7-A9AC-5ACC1B18D3D4}"/>
              </a:ext>
            </a:extLst>
          </p:cNvPr>
          <p:cNvSpPr txBox="1"/>
          <p:nvPr/>
        </p:nvSpPr>
        <p:spPr>
          <a:xfrm>
            <a:off x="3605782" y="412267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353E5A3D-CA3A-490A-BDEA-C189AC8BB3B9}"/>
              </a:ext>
            </a:extLst>
          </p:cNvPr>
          <p:cNvSpPr txBox="1"/>
          <p:nvPr/>
        </p:nvSpPr>
        <p:spPr>
          <a:xfrm>
            <a:off x="1950032" y="49855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5" name="Hộp Văn bản 64">
            <a:extLst>
              <a:ext uri="{FF2B5EF4-FFF2-40B4-BE49-F238E27FC236}">
                <a16:creationId xmlns:a16="http://schemas.microsoft.com/office/drawing/2014/main" id="{2E7C2A6F-EAC5-44BC-89ED-B309C829FD7C}"/>
              </a:ext>
            </a:extLst>
          </p:cNvPr>
          <p:cNvSpPr txBox="1"/>
          <p:nvPr/>
        </p:nvSpPr>
        <p:spPr>
          <a:xfrm>
            <a:off x="3289554" y="29255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</a:t>
            </a:r>
          </a:p>
        </p:txBody>
      </p:sp>
      <p:sp>
        <p:nvSpPr>
          <p:cNvPr id="66" name="Hộp Văn bản 65">
            <a:extLst>
              <a:ext uri="{FF2B5EF4-FFF2-40B4-BE49-F238E27FC236}">
                <a16:creationId xmlns:a16="http://schemas.microsoft.com/office/drawing/2014/main" id="{9185B49F-99E2-4197-8329-EA9860F4CF3D}"/>
              </a:ext>
            </a:extLst>
          </p:cNvPr>
          <p:cNvSpPr txBox="1"/>
          <p:nvPr/>
        </p:nvSpPr>
        <p:spPr>
          <a:xfrm>
            <a:off x="1811014" y="33734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68" name="Hộp Văn bản 67">
            <a:extLst>
              <a:ext uri="{FF2B5EF4-FFF2-40B4-BE49-F238E27FC236}">
                <a16:creationId xmlns:a16="http://schemas.microsoft.com/office/drawing/2014/main" id="{29B6F985-741D-4287-95E1-644E35201A53}"/>
              </a:ext>
            </a:extLst>
          </p:cNvPr>
          <p:cNvSpPr txBox="1"/>
          <p:nvPr/>
        </p:nvSpPr>
        <p:spPr>
          <a:xfrm>
            <a:off x="1506565" y="4567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71" name="Hộp Văn bản 70">
            <a:extLst>
              <a:ext uri="{FF2B5EF4-FFF2-40B4-BE49-F238E27FC236}">
                <a16:creationId xmlns:a16="http://schemas.microsoft.com/office/drawing/2014/main" id="{392C3E70-724F-405A-8DB9-DF3F81040FA6}"/>
              </a:ext>
            </a:extLst>
          </p:cNvPr>
          <p:cNvSpPr txBox="1"/>
          <p:nvPr/>
        </p:nvSpPr>
        <p:spPr>
          <a:xfrm>
            <a:off x="4072903" y="35820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73" name="Hộp Văn bản 72">
            <a:extLst>
              <a:ext uri="{FF2B5EF4-FFF2-40B4-BE49-F238E27FC236}">
                <a16:creationId xmlns:a16="http://schemas.microsoft.com/office/drawing/2014/main" id="{01B442FA-9DE3-4AAC-8767-F55D7055271C}"/>
              </a:ext>
            </a:extLst>
          </p:cNvPr>
          <p:cNvSpPr txBox="1"/>
          <p:nvPr/>
        </p:nvSpPr>
        <p:spPr>
          <a:xfrm>
            <a:off x="4452361" y="32352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cxnSp>
        <p:nvCxnSpPr>
          <p:cNvPr id="74" name="Đường nối Thẳng 73">
            <a:extLst>
              <a:ext uri="{FF2B5EF4-FFF2-40B4-BE49-F238E27FC236}">
                <a16:creationId xmlns:a16="http://schemas.microsoft.com/office/drawing/2014/main" id="{32A8B892-6941-4C8E-8948-1B99F8BC611D}"/>
              </a:ext>
            </a:extLst>
          </p:cNvPr>
          <p:cNvCxnSpPr>
            <a:cxnSpLocks/>
          </p:cNvCxnSpPr>
          <p:nvPr/>
        </p:nvCxnSpPr>
        <p:spPr>
          <a:xfrm flipV="1">
            <a:off x="5091096" y="4813605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Đường nối Thẳng 74">
            <a:extLst>
              <a:ext uri="{FF2B5EF4-FFF2-40B4-BE49-F238E27FC236}">
                <a16:creationId xmlns:a16="http://schemas.microsoft.com/office/drawing/2014/main" id="{A14BC474-C43B-4B46-A5AD-8156A9203515}"/>
              </a:ext>
            </a:extLst>
          </p:cNvPr>
          <p:cNvCxnSpPr>
            <a:cxnSpLocks/>
          </p:cNvCxnSpPr>
          <p:nvPr/>
        </p:nvCxnSpPr>
        <p:spPr>
          <a:xfrm flipV="1">
            <a:off x="5761656" y="4813605"/>
            <a:ext cx="432435" cy="17487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Đường nối Thẳng 76">
            <a:extLst>
              <a:ext uri="{FF2B5EF4-FFF2-40B4-BE49-F238E27FC236}">
                <a16:creationId xmlns:a16="http://schemas.microsoft.com/office/drawing/2014/main" id="{88879DA1-B737-4B1C-9CEA-1F400E78B6A6}"/>
              </a:ext>
            </a:extLst>
          </p:cNvPr>
          <p:cNvCxnSpPr>
            <a:cxnSpLocks/>
          </p:cNvCxnSpPr>
          <p:nvPr/>
        </p:nvCxnSpPr>
        <p:spPr>
          <a:xfrm>
            <a:off x="6194091" y="4842211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Đường nối Thẳng 77">
            <a:extLst>
              <a:ext uri="{FF2B5EF4-FFF2-40B4-BE49-F238E27FC236}">
                <a16:creationId xmlns:a16="http://schemas.microsoft.com/office/drawing/2014/main" id="{A19974A2-8211-4B6C-8FE8-5E0F8E5BC55C}"/>
              </a:ext>
            </a:extLst>
          </p:cNvPr>
          <p:cNvCxnSpPr>
            <a:cxnSpLocks/>
          </p:cNvCxnSpPr>
          <p:nvPr/>
        </p:nvCxnSpPr>
        <p:spPr>
          <a:xfrm flipH="1" flipV="1">
            <a:off x="7705692" y="4842211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Đường nối Thẳng 79">
            <a:extLst>
              <a:ext uri="{FF2B5EF4-FFF2-40B4-BE49-F238E27FC236}">
                <a16:creationId xmlns:a16="http://schemas.microsoft.com/office/drawing/2014/main" id="{63A74B20-355F-4985-ABC8-DBDBFA3977C7}"/>
              </a:ext>
            </a:extLst>
          </p:cNvPr>
          <p:cNvCxnSpPr>
            <a:cxnSpLocks/>
          </p:cNvCxnSpPr>
          <p:nvPr/>
        </p:nvCxnSpPr>
        <p:spPr>
          <a:xfrm flipV="1">
            <a:off x="7079916" y="4827908"/>
            <a:ext cx="625776" cy="8429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Hộp Văn bản 82">
            <a:extLst>
              <a:ext uri="{FF2B5EF4-FFF2-40B4-BE49-F238E27FC236}">
                <a16:creationId xmlns:a16="http://schemas.microsoft.com/office/drawing/2014/main" id="{9A8AD950-6A05-476E-9E7F-8623F0EE48B4}"/>
              </a:ext>
            </a:extLst>
          </p:cNvPr>
          <p:cNvSpPr txBox="1"/>
          <p:nvPr/>
        </p:nvSpPr>
        <p:spPr>
          <a:xfrm>
            <a:off x="4792461" y="555176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4" name="Hộp Văn bản 83">
            <a:extLst>
              <a:ext uri="{FF2B5EF4-FFF2-40B4-BE49-F238E27FC236}">
                <a16:creationId xmlns:a16="http://schemas.microsoft.com/office/drawing/2014/main" id="{E812451D-C469-41DE-8373-15287DAE8550}"/>
              </a:ext>
            </a:extLst>
          </p:cNvPr>
          <p:cNvSpPr txBox="1"/>
          <p:nvPr/>
        </p:nvSpPr>
        <p:spPr>
          <a:xfrm>
            <a:off x="5975648" y="44788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5" name="Hộp Văn bản 84">
            <a:extLst>
              <a:ext uri="{FF2B5EF4-FFF2-40B4-BE49-F238E27FC236}">
                <a16:creationId xmlns:a16="http://schemas.microsoft.com/office/drawing/2014/main" id="{9FA05092-E3F6-4BD8-A664-578138C3B09E}"/>
              </a:ext>
            </a:extLst>
          </p:cNvPr>
          <p:cNvSpPr txBox="1"/>
          <p:nvPr/>
        </p:nvSpPr>
        <p:spPr>
          <a:xfrm>
            <a:off x="7512351" y="44641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6" name="Hộp Văn bản 85">
            <a:extLst>
              <a:ext uri="{FF2B5EF4-FFF2-40B4-BE49-F238E27FC236}">
                <a16:creationId xmlns:a16="http://schemas.microsoft.com/office/drawing/2014/main" id="{F4F07F34-94E5-4ECB-AF52-E40529F4922A}"/>
              </a:ext>
            </a:extLst>
          </p:cNvPr>
          <p:cNvSpPr txBox="1"/>
          <p:nvPr/>
        </p:nvSpPr>
        <p:spPr>
          <a:xfrm>
            <a:off x="8338195" y="496268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7" name="Hộp Văn bản 86">
            <a:extLst>
              <a:ext uri="{FF2B5EF4-FFF2-40B4-BE49-F238E27FC236}">
                <a16:creationId xmlns:a16="http://schemas.microsoft.com/office/drawing/2014/main" id="{ABF981D5-B1D4-44E3-8285-1146720B6A99}"/>
              </a:ext>
            </a:extLst>
          </p:cNvPr>
          <p:cNvSpPr txBox="1"/>
          <p:nvPr/>
        </p:nvSpPr>
        <p:spPr>
          <a:xfrm>
            <a:off x="7079916" y="5688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8" name="Hộp Văn bản 87">
            <a:extLst>
              <a:ext uri="{FF2B5EF4-FFF2-40B4-BE49-F238E27FC236}">
                <a16:creationId xmlns:a16="http://schemas.microsoft.com/office/drawing/2014/main" id="{A877B011-FDA1-449F-9065-25610122EE39}"/>
              </a:ext>
            </a:extLst>
          </p:cNvPr>
          <p:cNvSpPr txBox="1"/>
          <p:nvPr/>
        </p:nvSpPr>
        <p:spPr>
          <a:xfrm>
            <a:off x="5442440" y="63738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9" name="Hộp Văn bản 88">
            <a:extLst>
              <a:ext uri="{FF2B5EF4-FFF2-40B4-BE49-F238E27FC236}">
                <a16:creationId xmlns:a16="http://schemas.microsoft.com/office/drawing/2014/main" id="{7DCECCF8-4497-4FED-92EF-B2C687373A30}"/>
              </a:ext>
            </a:extLst>
          </p:cNvPr>
          <p:cNvSpPr txBox="1"/>
          <p:nvPr/>
        </p:nvSpPr>
        <p:spPr>
          <a:xfrm>
            <a:off x="6763688" y="44908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</a:t>
            </a:r>
          </a:p>
        </p:txBody>
      </p:sp>
      <p:sp>
        <p:nvSpPr>
          <p:cNvPr id="90" name="Hộp Văn bản 89">
            <a:extLst>
              <a:ext uri="{FF2B5EF4-FFF2-40B4-BE49-F238E27FC236}">
                <a16:creationId xmlns:a16="http://schemas.microsoft.com/office/drawing/2014/main" id="{CB75F4F4-D32D-4F93-ADF9-5783AAF63C5B}"/>
              </a:ext>
            </a:extLst>
          </p:cNvPr>
          <p:cNvSpPr txBox="1"/>
          <p:nvPr/>
        </p:nvSpPr>
        <p:spPr>
          <a:xfrm>
            <a:off x="5285148" y="49387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91" name="Hộp Văn bản 90">
            <a:extLst>
              <a:ext uri="{FF2B5EF4-FFF2-40B4-BE49-F238E27FC236}">
                <a16:creationId xmlns:a16="http://schemas.microsoft.com/office/drawing/2014/main" id="{178AE18F-CF7C-410C-8D6F-D874BF34B06F}"/>
              </a:ext>
            </a:extLst>
          </p:cNvPr>
          <p:cNvSpPr txBox="1"/>
          <p:nvPr/>
        </p:nvSpPr>
        <p:spPr>
          <a:xfrm>
            <a:off x="5542789" y="5556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96" name="Hộp Văn bản 95">
            <a:extLst>
              <a:ext uri="{FF2B5EF4-FFF2-40B4-BE49-F238E27FC236}">
                <a16:creationId xmlns:a16="http://schemas.microsoft.com/office/drawing/2014/main" id="{299F1F2E-A1E4-4584-9D24-BE9B34A2775E}"/>
              </a:ext>
            </a:extLst>
          </p:cNvPr>
          <p:cNvSpPr txBox="1"/>
          <p:nvPr/>
        </p:nvSpPr>
        <p:spPr>
          <a:xfrm>
            <a:off x="7040670" y="49790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97" name="Hộp Văn bản 96">
            <a:extLst>
              <a:ext uri="{FF2B5EF4-FFF2-40B4-BE49-F238E27FC236}">
                <a16:creationId xmlns:a16="http://schemas.microsoft.com/office/drawing/2014/main" id="{849B1C12-855A-45D3-82E8-84364C0D55D7}"/>
              </a:ext>
            </a:extLst>
          </p:cNvPr>
          <p:cNvSpPr txBox="1"/>
          <p:nvPr/>
        </p:nvSpPr>
        <p:spPr>
          <a:xfrm>
            <a:off x="7926495" y="48005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98" name="Mũi tên: Xuống 97">
            <a:extLst>
              <a:ext uri="{FF2B5EF4-FFF2-40B4-BE49-F238E27FC236}">
                <a16:creationId xmlns:a16="http://schemas.microsoft.com/office/drawing/2014/main" id="{24A1880F-3306-4E6C-BAF6-61A46596CC69}"/>
              </a:ext>
            </a:extLst>
          </p:cNvPr>
          <p:cNvSpPr/>
          <p:nvPr/>
        </p:nvSpPr>
        <p:spPr>
          <a:xfrm rot="4329571">
            <a:off x="5980481" y="2220844"/>
            <a:ext cx="416218" cy="19219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̃i tên: Xuống 98">
            <a:extLst>
              <a:ext uri="{FF2B5EF4-FFF2-40B4-BE49-F238E27FC236}">
                <a16:creationId xmlns:a16="http://schemas.microsoft.com/office/drawing/2014/main" id="{B2E84139-2361-469D-8EA6-A232DB07CFA8}"/>
              </a:ext>
            </a:extLst>
          </p:cNvPr>
          <p:cNvSpPr/>
          <p:nvPr/>
        </p:nvSpPr>
        <p:spPr>
          <a:xfrm>
            <a:off x="6967536" y="3774771"/>
            <a:ext cx="299218" cy="5442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0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4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71" grpId="0"/>
      <p:bldP spid="73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/>
      <p:bldP spid="97" grpId="0"/>
      <p:bldP spid="98" grpId="0" animBg="1"/>
      <p:bldP spid="9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0B1AA2-C001-4DB5-999B-3EED6C68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Kruskal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CB258E-D78D-46B0-B51B-9F33FFAF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Ý </a:t>
            </a:r>
            <a:r>
              <a:rPr lang="en-US" b="1" dirty="0" err="1"/>
              <a:t>tưởng</a:t>
            </a:r>
            <a:r>
              <a:rPr lang="en-US" b="1" dirty="0"/>
              <a:t>:</a:t>
            </a:r>
          </a:p>
          <a:p>
            <a:pPr lvl="1"/>
            <a:r>
              <a:rPr lang="en-US" b="1" dirty="0" err="1"/>
              <a:t>Lần</a:t>
            </a:r>
            <a:r>
              <a:rPr lang="en-US" b="1" dirty="0"/>
              <a:t> </a:t>
            </a:r>
            <a:r>
              <a:rPr lang="en-US" b="1" dirty="0" err="1"/>
              <a:t>lượt</a:t>
            </a:r>
            <a:r>
              <a:rPr lang="en-US" b="1" dirty="0"/>
              <a:t> </a:t>
            </a:r>
            <a:r>
              <a:rPr lang="en-US" b="1" dirty="0" err="1"/>
              <a:t>xét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cạnh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thứ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r>
              <a:rPr lang="en-US" b="1" dirty="0"/>
              <a:t> </a:t>
            </a:r>
            <a:r>
              <a:rPr lang="en-US" b="1" dirty="0" err="1"/>
              <a:t>trọng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tăng</a:t>
            </a:r>
            <a:r>
              <a:rPr lang="en-US" b="1" dirty="0"/>
              <a:t> </a:t>
            </a:r>
            <a:r>
              <a:rPr lang="en-US" b="1" dirty="0" err="1"/>
              <a:t>dần</a:t>
            </a:r>
            <a:r>
              <a:rPr lang="en-US" b="1"/>
              <a:t>.</a:t>
            </a:r>
            <a:endParaRPr lang="en-US" b="1" dirty="0"/>
          </a:p>
          <a:p>
            <a:pPr lvl="1"/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mỗi</a:t>
            </a:r>
            <a:r>
              <a:rPr lang="en-US" b="1" dirty="0"/>
              <a:t> </a:t>
            </a:r>
            <a:r>
              <a:rPr lang="en-US" b="1" dirty="0" err="1"/>
              <a:t>cạnh</a:t>
            </a:r>
            <a:r>
              <a:rPr lang="en-US" b="1" dirty="0"/>
              <a:t> </a:t>
            </a:r>
            <a:r>
              <a:rPr lang="en-US" b="1" dirty="0" err="1"/>
              <a:t>đang</a:t>
            </a:r>
            <a:r>
              <a:rPr lang="en-US" b="1" dirty="0"/>
              <a:t> </a:t>
            </a:r>
            <a:r>
              <a:rPr lang="en-US" b="1" dirty="0" err="1"/>
              <a:t>xét</a:t>
            </a:r>
            <a:r>
              <a:rPr lang="en-US" b="1" dirty="0"/>
              <a:t>, ta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đưa</a:t>
            </a:r>
            <a:r>
              <a:rPr lang="en-US" b="1" dirty="0"/>
              <a:t> </a:t>
            </a:r>
            <a:r>
              <a:rPr lang="en-US" b="1" dirty="0" err="1"/>
              <a:t>nó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cây</a:t>
            </a:r>
            <a:r>
              <a:rPr lang="en-US" b="1" dirty="0"/>
              <a:t> </a:t>
            </a:r>
            <a:r>
              <a:rPr lang="en-US" b="1" dirty="0" err="1"/>
              <a:t>khung</a:t>
            </a:r>
            <a:r>
              <a:rPr lang="en-US" b="1" dirty="0"/>
              <a:t> T:</a:t>
            </a:r>
          </a:p>
          <a:p>
            <a:pPr lvl="2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chu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chu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.</a:t>
            </a:r>
          </a:p>
          <a:p>
            <a:pPr marL="742950" lvl="2" indent="-285750"/>
            <a:r>
              <a:rPr lang="en-US" sz="2400" b="1" dirty="0" err="1"/>
              <a:t>Cứ</a:t>
            </a:r>
            <a:r>
              <a:rPr lang="en-US" sz="2400" b="1" dirty="0"/>
              <a:t> </a:t>
            </a:r>
            <a:r>
              <a:rPr lang="en-US" sz="2400" b="1" dirty="0" err="1"/>
              <a:t>tiếp</a:t>
            </a:r>
            <a:r>
              <a:rPr lang="en-US" sz="2400" b="1" dirty="0"/>
              <a:t> </a:t>
            </a:r>
            <a:r>
              <a:rPr lang="en-US" sz="2400" b="1" dirty="0" err="1"/>
              <a:t>tục</a:t>
            </a:r>
            <a:r>
              <a:rPr lang="en-US" sz="2400" b="1" dirty="0"/>
              <a:t> </a:t>
            </a:r>
            <a:r>
              <a:rPr lang="en-US" sz="2400" b="1" dirty="0" err="1"/>
              <a:t>như</a:t>
            </a:r>
            <a:r>
              <a:rPr lang="en-US" sz="2400" b="1" dirty="0"/>
              <a:t> </a:t>
            </a:r>
            <a:r>
              <a:rPr lang="en-US" sz="2400" b="1" dirty="0" err="1"/>
              <a:t>vậy</a:t>
            </a:r>
            <a:r>
              <a:rPr lang="en-US" sz="2400" b="1" dirty="0"/>
              <a:t> </a:t>
            </a:r>
            <a:r>
              <a:rPr lang="en-US" sz="2400" b="1" dirty="0" err="1"/>
              <a:t>đến</a:t>
            </a:r>
            <a:r>
              <a:rPr lang="en-US" sz="2400" b="1" dirty="0"/>
              <a:t> </a:t>
            </a:r>
            <a:r>
              <a:rPr lang="en-US" sz="2400" b="1" dirty="0" err="1"/>
              <a:t>cho</a:t>
            </a:r>
            <a:r>
              <a:rPr lang="en-US" sz="2400" b="1" dirty="0"/>
              <a:t> </a:t>
            </a:r>
            <a:r>
              <a:rPr lang="en-US" sz="2400" b="1" dirty="0" err="1"/>
              <a:t>khi</a:t>
            </a:r>
            <a:r>
              <a:rPr lang="en-US" sz="2400" b="1" dirty="0"/>
              <a:t> </a:t>
            </a:r>
            <a:r>
              <a:rPr lang="en-US" sz="2400" b="1" dirty="0" err="1"/>
              <a:t>tìm</a:t>
            </a:r>
            <a:r>
              <a:rPr lang="en-US" sz="2400" b="1" dirty="0"/>
              <a:t> </a:t>
            </a:r>
            <a:r>
              <a:rPr lang="en-US" sz="2400" b="1" dirty="0" err="1"/>
              <a:t>đủ</a:t>
            </a:r>
            <a:r>
              <a:rPr lang="en-US" sz="2400" b="1" dirty="0"/>
              <a:t> n-1 </a:t>
            </a:r>
            <a:r>
              <a:rPr lang="en-US" sz="2400" b="1" dirty="0" err="1"/>
              <a:t>cạnh</a:t>
            </a:r>
            <a:r>
              <a:rPr lang="en-US" sz="2400" b="1" dirty="0"/>
              <a:t> </a:t>
            </a:r>
            <a:r>
              <a:rPr lang="en-US" sz="2400" b="1" dirty="0" err="1"/>
              <a:t>để</a:t>
            </a:r>
            <a:r>
              <a:rPr lang="en-US" sz="2400" b="1" dirty="0"/>
              <a:t> </a:t>
            </a:r>
            <a:r>
              <a:rPr lang="en-US" sz="2400" b="1" dirty="0" err="1"/>
              <a:t>đưa</a:t>
            </a:r>
            <a:r>
              <a:rPr lang="en-US" sz="2400" b="1" dirty="0"/>
              <a:t> </a:t>
            </a:r>
            <a:r>
              <a:rPr lang="en-US" sz="2400" b="1" dirty="0" err="1"/>
              <a:t>vào</a:t>
            </a:r>
            <a:r>
              <a:rPr lang="en-US" sz="2400" b="1" dirty="0"/>
              <a:t> </a:t>
            </a:r>
            <a:r>
              <a:rPr lang="en-US" sz="2400" b="1" dirty="0" err="1"/>
              <a:t>cây</a:t>
            </a:r>
            <a:r>
              <a:rPr lang="en-US" sz="2400" b="1" dirty="0"/>
              <a:t> T.</a:t>
            </a:r>
          </a:p>
        </p:txBody>
      </p:sp>
    </p:spTree>
    <p:extLst>
      <p:ext uri="{BB962C8B-B14F-4D97-AF65-F5344CB8AC3E}">
        <p14:creationId xmlns:p14="http://schemas.microsoft.com/office/powerpoint/2010/main" val="36917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0B1AA2-C001-4DB5-999B-3EED6C68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CB258E-D78D-46B0-B51B-9F33FFAF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/>
              <a:t>Bước</a:t>
            </a:r>
            <a:r>
              <a:rPr lang="en-US" sz="2000" b="1" dirty="0"/>
              <a:t> 1: </a:t>
            </a:r>
            <a:r>
              <a:rPr lang="en-US" sz="2000" b="1" dirty="0" err="1"/>
              <a:t>Lần</a:t>
            </a:r>
            <a:r>
              <a:rPr lang="en-US" sz="2000" b="1" dirty="0"/>
              <a:t> </a:t>
            </a:r>
            <a:r>
              <a:rPr lang="en-US" sz="2000" b="1" dirty="0" err="1"/>
              <a:t>lượt</a:t>
            </a:r>
            <a:r>
              <a:rPr lang="en-US" sz="2000" b="1" dirty="0"/>
              <a:t> </a:t>
            </a:r>
            <a:r>
              <a:rPr lang="en-US" sz="2000" b="1" dirty="0" err="1"/>
              <a:t>xét</a:t>
            </a:r>
            <a:r>
              <a:rPr lang="en-US" sz="2000" b="1" dirty="0"/>
              <a:t> </a:t>
            </a:r>
            <a:r>
              <a:rPr lang="en-US" sz="2000" b="1" dirty="0" err="1"/>
              <a:t>các</a:t>
            </a:r>
            <a:r>
              <a:rPr lang="en-US" sz="2000" b="1" dirty="0"/>
              <a:t> </a:t>
            </a:r>
            <a:r>
              <a:rPr lang="en-US" sz="2000" b="1" dirty="0" err="1"/>
              <a:t>cạnh</a:t>
            </a:r>
            <a:r>
              <a:rPr lang="en-US" sz="2000" b="1" dirty="0"/>
              <a:t> </a:t>
            </a:r>
            <a:r>
              <a:rPr lang="en-US" sz="2000" b="1" dirty="0" err="1"/>
              <a:t>theo</a:t>
            </a:r>
            <a:r>
              <a:rPr lang="en-US" sz="2000" b="1" dirty="0"/>
              <a:t> </a:t>
            </a:r>
            <a:r>
              <a:rPr lang="en-US" sz="2000" b="1" dirty="0" err="1"/>
              <a:t>thứ</a:t>
            </a:r>
            <a:r>
              <a:rPr lang="en-US" sz="2000" b="1" dirty="0"/>
              <a:t> </a:t>
            </a:r>
            <a:r>
              <a:rPr lang="en-US" sz="2000" b="1" dirty="0" err="1"/>
              <a:t>tự</a:t>
            </a:r>
            <a:r>
              <a:rPr lang="en-US" sz="2000" b="1" dirty="0"/>
              <a:t> </a:t>
            </a:r>
            <a:r>
              <a:rPr lang="en-US" sz="2000" b="1" dirty="0" err="1"/>
              <a:t>trọng</a:t>
            </a:r>
            <a:r>
              <a:rPr lang="en-US" sz="2000" b="1" dirty="0"/>
              <a:t> </a:t>
            </a:r>
            <a:r>
              <a:rPr lang="en-US" sz="2000" b="1" dirty="0" err="1"/>
              <a:t>số</a:t>
            </a:r>
            <a:r>
              <a:rPr lang="en-US" sz="2000" b="1" dirty="0"/>
              <a:t> </a:t>
            </a:r>
            <a:r>
              <a:rPr lang="en-US" sz="2000" b="1" dirty="0" err="1"/>
              <a:t>tăng</a:t>
            </a:r>
            <a:r>
              <a:rPr lang="en-US" sz="2000" b="1" dirty="0"/>
              <a:t> </a:t>
            </a:r>
            <a:r>
              <a:rPr lang="en-US" sz="2000" b="1" dirty="0" err="1"/>
              <a:t>dần</a:t>
            </a:r>
            <a:endParaRPr lang="en-US" sz="2000" b="1" dirty="0"/>
          </a:p>
          <a:p>
            <a:pPr marL="0" indent="0">
              <a:buNone/>
            </a:pPr>
            <a:r>
              <a:rPr lang="en-US" sz="2400" b="1" dirty="0"/>
              <a:t> </a:t>
            </a:r>
          </a:p>
        </p:txBody>
      </p: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1937EA71-1A65-4187-AA39-0A56D871B23C}"/>
              </a:ext>
            </a:extLst>
          </p:cNvPr>
          <p:cNvCxnSpPr>
            <a:cxnSpLocks/>
          </p:cNvCxnSpPr>
          <p:nvPr/>
        </p:nvCxnSpPr>
        <p:spPr>
          <a:xfrm flipV="1">
            <a:off x="6747537" y="3215090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F1A14A7C-C55A-4705-8491-C17F68BF575A}"/>
              </a:ext>
            </a:extLst>
          </p:cNvPr>
          <p:cNvCxnSpPr>
            <a:cxnSpLocks/>
          </p:cNvCxnSpPr>
          <p:nvPr/>
        </p:nvCxnSpPr>
        <p:spPr>
          <a:xfrm flipV="1">
            <a:off x="7418097" y="3215090"/>
            <a:ext cx="432435" cy="1748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560CAAFC-6610-41AC-9B55-A1D11A6870FD}"/>
              </a:ext>
            </a:extLst>
          </p:cNvPr>
          <p:cNvCxnSpPr>
            <a:cxnSpLocks/>
          </p:cNvCxnSpPr>
          <p:nvPr/>
        </p:nvCxnSpPr>
        <p:spPr>
          <a:xfrm flipH="1" flipV="1">
            <a:off x="6747537" y="4224740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6C6F9C24-88BB-40AA-BD38-F7376EA54DAF}"/>
              </a:ext>
            </a:extLst>
          </p:cNvPr>
          <p:cNvCxnSpPr>
            <a:cxnSpLocks/>
          </p:cNvCxnSpPr>
          <p:nvPr/>
        </p:nvCxnSpPr>
        <p:spPr>
          <a:xfrm>
            <a:off x="7850532" y="3243696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7C45032E-CE38-4835-926F-8370D82F27B0}"/>
              </a:ext>
            </a:extLst>
          </p:cNvPr>
          <p:cNvCxnSpPr>
            <a:cxnSpLocks/>
          </p:cNvCxnSpPr>
          <p:nvPr/>
        </p:nvCxnSpPr>
        <p:spPr>
          <a:xfrm flipH="1" flipV="1">
            <a:off x="9362133" y="3243696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6CA052DD-FD20-436F-B99C-48B9AA35855A}"/>
              </a:ext>
            </a:extLst>
          </p:cNvPr>
          <p:cNvCxnSpPr>
            <a:cxnSpLocks/>
          </p:cNvCxnSpPr>
          <p:nvPr/>
        </p:nvCxnSpPr>
        <p:spPr>
          <a:xfrm flipH="1" flipV="1">
            <a:off x="7850532" y="3229394"/>
            <a:ext cx="885825" cy="8429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8AFE2AF6-74D5-4586-8C1D-8610B3F36968}"/>
              </a:ext>
            </a:extLst>
          </p:cNvPr>
          <p:cNvCxnSpPr>
            <a:cxnSpLocks/>
          </p:cNvCxnSpPr>
          <p:nvPr/>
        </p:nvCxnSpPr>
        <p:spPr>
          <a:xfrm flipV="1">
            <a:off x="8736357" y="3229393"/>
            <a:ext cx="625776" cy="8429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010A6CE8-8279-4695-AA52-ABE21ED8A093}"/>
              </a:ext>
            </a:extLst>
          </p:cNvPr>
          <p:cNvCxnSpPr>
            <a:cxnSpLocks/>
          </p:cNvCxnSpPr>
          <p:nvPr/>
        </p:nvCxnSpPr>
        <p:spPr>
          <a:xfrm flipV="1">
            <a:off x="8736357" y="3700865"/>
            <a:ext cx="1256141" cy="37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A044F5B0-A88E-4B05-9894-217110C42EF2}"/>
              </a:ext>
            </a:extLst>
          </p:cNvPr>
          <p:cNvCxnSpPr>
            <a:cxnSpLocks/>
          </p:cNvCxnSpPr>
          <p:nvPr/>
        </p:nvCxnSpPr>
        <p:spPr>
          <a:xfrm flipV="1">
            <a:off x="7418097" y="4072340"/>
            <a:ext cx="1318260" cy="891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7F02E077-584F-4E68-BFD1-AC4829DA6CDC}"/>
              </a:ext>
            </a:extLst>
          </p:cNvPr>
          <p:cNvSpPr txBox="1"/>
          <p:nvPr/>
        </p:nvSpPr>
        <p:spPr>
          <a:xfrm>
            <a:off x="6448902" y="395324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72DA7F42-F740-425F-9B2E-869C883AF9CC}"/>
              </a:ext>
            </a:extLst>
          </p:cNvPr>
          <p:cNvSpPr txBox="1"/>
          <p:nvPr/>
        </p:nvSpPr>
        <p:spPr>
          <a:xfrm>
            <a:off x="7632089" y="288032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A1308D01-038E-420C-8755-43219674F9AA}"/>
              </a:ext>
            </a:extLst>
          </p:cNvPr>
          <p:cNvSpPr txBox="1"/>
          <p:nvPr/>
        </p:nvSpPr>
        <p:spPr>
          <a:xfrm>
            <a:off x="9168792" y="28656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38F2F17-7A56-4D91-86A0-9521ECB5CE51}"/>
              </a:ext>
            </a:extLst>
          </p:cNvPr>
          <p:cNvSpPr txBox="1"/>
          <p:nvPr/>
        </p:nvSpPr>
        <p:spPr>
          <a:xfrm>
            <a:off x="9994636" y="33641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02A94588-4A26-4199-9194-3793E663C8E6}"/>
              </a:ext>
            </a:extLst>
          </p:cNvPr>
          <p:cNvSpPr txBox="1"/>
          <p:nvPr/>
        </p:nvSpPr>
        <p:spPr>
          <a:xfrm>
            <a:off x="8736357" y="408948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32AC669A-31CD-4336-A7F5-8C33CB275BB5}"/>
              </a:ext>
            </a:extLst>
          </p:cNvPr>
          <p:cNvSpPr txBox="1"/>
          <p:nvPr/>
        </p:nvSpPr>
        <p:spPr>
          <a:xfrm>
            <a:off x="8420129" y="2892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81A9ADBA-37C7-48E9-872C-FA63F3DA2954}"/>
              </a:ext>
            </a:extLst>
          </p:cNvPr>
          <p:cNvSpPr txBox="1"/>
          <p:nvPr/>
        </p:nvSpPr>
        <p:spPr>
          <a:xfrm>
            <a:off x="6941589" y="33402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30604FD6-B034-4B35-8680-919B52033678}"/>
              </a:ext>
            </a:extLst>
          </p:cNvPr>
          <p:cNvSpPr txBox="1"/>
          <p:nvPr/>
        </p:nvSpPr>
        <p:spPr>
          <a:xfrm>
            <a:off x="7199230" y="39580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CF22EA0F-1B0A-4BB4-95C8-5C835A021307}"/>
              </a:ext>
            </a:extLst>
          </p:cNvPr>
          <p:cNvSpPr txBox="1"/>
          <p:nvPr/>
        </p:nvSpPr>
        <p:spPr>
          <a:xfrm>
            <a:off x="6637140" y="45345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5A23AADD-7D6D-4BC5-BDEB-96B729A9300E}"/>
              </a:ext>
            </a:extLst>
          </p:cNvPr>
          <p:cNvSpPr txBox="1"/>
          <p:nvPr/>
        </p:nvSpPr>
        <p:spPr>
          <a:xfrm>
            <a:off x="8015890" y="35945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7AD1249C-F732-4D04-9A88-BE31CA566A2E}"/>
              </a:ext>
            </a:extLst>
          </p:cNvPr>
          <p:cNvSpPr txBox="1"/>
          <p:nvPr/>
        </p:nvSpPr>
        <p:spPr>
          <a:xfrm>
            <a:off x="7954068" y="44867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8A0A42EB-B9CE-4ED5-AA26-EBB2D6DA65F9}"/>
              </a:ext>
            </a:extLst>
          </p:cNvPr>
          <p:cNvSpPr txBox="1"/>
          <p:nvPr/>
        </p:nvSpPr>
        <p:spPr>
          <a:xfrm>
            <a:off x="9203478" y="35488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BAE3F9DD-06C7-4F21-BFDE-2FC3815268B9}"/>
              </a:ext>
            </a:extLst>
          </p:cNvPr>
          <p:cNvSpPr txBox="1"/>
          <p:nvPr/>
        </p:nvSpPr>
        <p:spPr>
          <a:xfrm>
            <a:off x="8697111" y="33805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7D000260-4FDF-4EFC-B1C1-8A859724A26E}"/>
              </a:ext>
            </a:extLst>
          </p:cNvPr>
          <p:cNvSpPr txBox="1"/>
          <p:nvPr/>
        </p:nvSpPr>
        <p:spPr>
          <a:xfrm>
            <a:off x="9582936" y="3202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4562A264-32E4-4BB3-B167-CB3730CF1453}"/>
              </a:ext>
            </a:extLst>
          </p:cNvPr>
          <p:cNvSpPr txBox="1"/>
          <p:nvPr/>
        </p:nvSpPr>
        <p:spPr>
          <a:xfrm>
            <a:off x="7252930" y="50179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aphicFrame>
        <p:nvGraphicFramePr>
          <p:cNvPr id="29" name="Bảng 29">
            <a:extLst>
              <a:ext uri="{FF2B5EF4-FFF2-40B4-BE49-F238E27FC236}">
                <a16:creationId xmlns:a16="http://schemas.microsoft.com/office/drawing/2014/main" id="{7C5D9ADB-7992-4885-A014-09F148439693}"/>
              </a:ext>
            </a:extLst>
          </p:cNvPr>
          <p:cNvGraphicFramePr>
            <a:graphicFrameLocks noGrp="1"/>
          </p:cNvGraphicFramePr>
          <p:nvPr/>
        </p:nvGraphicFramePr>
        <p:xfrm>
          <a:off x="1299350" y="2618579"/>
          <a:ext cx="26140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040">
                  <a:extLst>
                    <a:ext uri="{9D8B030D-6E8A-4147-A177-3AD203B41FA5}">
                      <a16:colId xmlns:a16="http://schemas.microsoft.com/office/drawing/2014/main" val="2990214289"/>
                    </a:ext>
                  </a:extLst>
                </a:gridCol>
                <a:gridCol w="1307040">
                  <a:extLst>
                    <a:ext uri="{9D8B030D-6E8A-4147-A177-3AD203B41FA5}">
                      <a16:colId xmlns:a16="http://schemas.microsoft.com/office/drawing/2014/main" val="2979697138"/>
                    </a:ext>
                  </a:extLst>
                </a:gridCol>
              </a:tblGrid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Trọng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đỉnh,đỉnh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083274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&lt;C,D&gt;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825014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&lt;A,B&gt;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602201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&lt;B,D&gt;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728501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&lt;D,F&gt;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56663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&lt;B,C&gt;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827517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&lt;E,F&gt;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884414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&lt;A,C&gt;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90317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&lt;D,E&gt;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14496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&lt;C,E&gt;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930730"/>
                  </a:ext>
                </a:extLst>
              </a:tr>
            </a:tbl>
          </a:graphicData>
        </a:graphic>
      </p:graphicFrame>
      <p:sp>
        <p:nvSpPr>
          <p:cNvPr id="30" name="Mũi tên: Trái 29">
            <a:extLst>
              <a:ext uri="{FF2B5EF4-FFF2-40B4-BE49-F238E27FC236}">
                <a16:creationId xmlns:a16="http://schemas.microsoft.com/office/drawing/2014/main" id="{FD469B11-C192-40C7-B7DE-8E62D3B0DAFF}"/>
              </a:ext>
            </a:extLst>
          </p:cNvPr>
          <p:cNvSpPr/>
          <p:nvPr/>
        </p:nvSpPr>
        <p:spPr>
          <a:xfrm>
            <a:off x="4007137" y="3076994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Mũi tên: Trái 30">
            <a:extLst>
              <a:ext uri="{FF2B5EF4-FFF2-40B4-BE49-F238E27FC236}">
                <a16:creationId xmlns:a16="http://schemas.microsoft.com/office/drawing/2014/main" id="{AFD8A627-4166-4F61-8879-3BD44A232049}"/>
              </a:ext>
            </a:extLst>
          </p:cNvPr>
          <p:cNvSpPr/>
          <p:nvPr/>
        </p:nvSpPr>
        <p:spPr>
          <a:xfrm>
            <a:off x="4007137" y="3446326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Mũi tên: Trái 31">
            <a:extLst>
              <a:ext uri="{FF2B5EF4-FFF2-40B4-BE49-F238E27FC236}">
                <a16:creationId xmlns:a16="http://schemas.microsoft.com/office/drawing/2014/main" id="{D56FDDBA-6E42-4746-BE5D-FF2ED08ED2A2}"/>
              </a:ext>
            </a:extLst>
          </p:cNvPr>
          <p:cNvSpPr/>
          <p:nvPr/>
        </p:nvSpPr>
        <p:spPr>
          <a:xfrm>
            <a:off x="4007137" y="3815220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Mũi tên: Trái 32">
            <a:extLst>
              <a:ext uri="{FF2B5EF4-FFF2-40B4-BE49-F238E27FC236}">
                <a16:creationId xmlns:a16="http://schemas.microsoft.com/office/drawing/2014/main" id="{972F834D-4373-4D03-A9C5-10DC64C59E07}"/>
              </a:ext>
            </a:extLst>
          </p:cNvPr>
          <p:cNvSpPr/>
          <p:nvPr/>
        </p:nvSpPr>
        <p:spPr>
          <a:xfrm>
            <a:off x="4007137" y="4183637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Mũi tên: Trái 33">
            <a:extLst>
              <a:ext uri="{FF2B5EF4-FFF2-40B4-BE49-F238E27FC236}">
                <a16:creationId xmlns:a16="http://schemas.microsoft.com/office/drawing/2014/main" id="{B518466C-6E2E-4FC7-AA9C-1B99FF2E0365}"/>
              </a:ext>
            </a:extLst>
          </p:cNvPr>
          <p:cNvSpPr/>
          <p:nvPr/>
        </p:nvSpPr>
        <p:spPr>
          <a:xfrm>
            <a:off x="4007137" y="4552969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Mũi tên: Trái 34">
            <a:extLst>
              <a:ext uri="{FF2B5EF4-FFF2-40B4-BE49-F238E27FC236}">
                <a16:creationId xmlns:a16="http://schemas.microsoft.com/office/drawing/2014/main" id="{E2D90E39-50EE-422E-A7B0-8BDBAF6B1134}"/>
              </a:ext>
            </a:extLst>
          </p:cNvPr>
          <p:cNvSpPr/>
          <p:nvPr/>
        </p:nvSpPr>
        <p:spPr>
          <a:xfrm>
            <a:off x="4007137" y="4921863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Mũi tên: Trái 35">
            <a:extLst>
              <a:ext uri="{FF2B5EF4-FFF2-40B4-BE49-F238E27FC236}">
                <a16:creationId xmlns:a16="http://schemas.microsoft.com/office/drawing/2014/main" id="{5DF2F46F-0B78-4A34-9F53-3E64DC7E1889}"/>
              </a:ext>
            </a:extLst>
          </p:cNvPr>
          <p:cNvSpPr/>
          <p:nvPr/>
        </p:nvSpPr>
        <p:spPr>
          <a:xfrm>
            <a:off x="4007137" y="5318897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Mũi tên: Trái 36">
            <a:extLst>
              <a:ext uri="{FF2B5EF4-FFF2-40B4-BE49-F238E27FC236}">
                <a16:creationId xmlns:a16="http://schemas.microsoft.com/office/drawing/2014/main" id="{86BB5B27-3133-42DB-A66B-E4C38297699D}"/>
              </a:ext>
            </a:extLst>
          </p:cNvPr>
          <p:cNvSpPr/>
          <p:nvPr/>
        </p:nvSpPr>
        <p:spPr>
          <a:xfrm>
            <a:off x="4007137" y="5688229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Mũi tên: Trái 37">
            <a:extLst>
              <a:ext uri="{FF2B5EF4-FFF2-40B4-BE49-F238E27FC236}">
                <a16:creationId xmlns:a16="http://schemas.microsoft.com/office/drawing/2014/main" id="{1BB855BE-26EF-400F-8BB8-612B06B48BFF}"/>
              </a:ext>
            </a:extLst>
          </p:cNvPr>
          <p:cNvSpPr/>
          <p:nvPr/>
        </p:nvSpPr>
        <p:spPr>
          <a:xfrm>
            <a:off x="4007137" y="6057123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3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4" grpId="2"/>
      <p:bldP spid="14" grpId="3"/>
      <p:bldP spid="15" grpId="0"/>
      <p:bldP spid="15" grpId="1"/>
      <p:bldP spid="15" grpId="2"/>
      <p:bldP spid="16" grpId="0"/>
      <p:bldP spid="16" grpId="1"/>
      <p:bldP spid="17" grpId="0"/>
      <p:bldP spid="17" grpId="1"/>
      <p:bldP spid="17" grpId="2"/>
      <p:bldP spid="17" grpId="3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28" grpId="1"/>
      <p:bldP spid="28" grpId="2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0B1AA2-C001-4DB5-999B-3EED6C68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CB258E-D78D-46B0-B51B-9F33FFAF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/>
              <a:t>Bước</a:t>
            </a:r>
            <a:r>
              <a:rPr lang="en-US" sz="2000" b="1" dirty="0"/>
              <a:t> 2: </a:t>
            </a:r>
            <a:r>
              <a:rPr lang="en-US" sz="2000" b="1" dirty="0" err="1"/>
              <a:t>Ứng</a:t>
            </a:r>
            <a:r>
              <a:rPr lang="en-US" sz="2000" b="1" dirty="0"/>
              <a:t> </a:t>
            </a:r>
            <a:r>
              <a:rPr lang="en-US" sz="2000" b="1" dirty="0" err="1"/>
              <a:t>với</a:t>
            </a:r>
            <a:r>
              <a:rPr lang="en-US" sz="2000" b="1" dirty="0"/>
              <a:t> </a:t>
            </a:r>
            <a:r>
              <a:rPr lang="en-US" sz="2000" b="1" dirty="0" err="1"/>
              <a:t>mỗi</a:t>
            </a:r>
            <a:r>
              <a:rPr lang="en-US" sz="2000" b="1" dirty="0"/>
              <a:t> </a:t>
            </a:r>
            <a:r>
              <a:rPr lang="en-US" sz="2000" b="1" dirty="0" err="1"/>
              <a:t>cạnh</a:t>
            </a:r>
            <a:r>
              <a:rPr lang="en-US" sz="2000" b="1" dirty="0"/>
              <a:t> </a:t>
            </a:r>
            <a:r>
              <a:rPr lang="en-US" sz="2000" b="1" dirty="0" err="1"/>
              <a:t>đang</a:t>
            </a:r>
            <a:r>
              <a:rPr lang="en-US" sz="2000" b="1" dirty="0"/>
              <a:t> </a:t>
            </a:r>
            <a:r>
              <a:rPr lang="en-US" sz="2000" b="1" dirty="0" err="1"/>
              <a:t>xét</a:t>
            </a:r>
            <a:r>
              <a:rPr lang="en-US" sz="2000" b="1" dirty="0"/>
              <a:t>, ta </a:t>
            </a:r>
            <a:r>
              <a:rPr lang="en-US" sz="2000" b="1" dirty="0" err="1"/>
              <a:t>đưa</a:t>
            </a:r>
            <a:r>
              <a:rPr lang="en-US" sz="2000" b="1" dirty="0"/>
              <a:t> </a:t>
            </a:r>
            <a:r>
              <a:rPr lang="en-US" sz="2000" b="1" dirty="0" err="1"/>
              <a:t>vào</a:t>
            </a:r>
            <a:r>
              <a:rPr lang="en-US" sz="2000" b="1" dirty="0"/>
              <a:t> </a:t>
            </a:r>
            <a:r>
              <a:rPr lang="en-US" sz="2000" b="1" dirty="0" err="1"/>
              <a:t>cây</a:t>
            </a:r>
            <a:r>
              <a:rPr lang="en-US" sz="2000" b="1" dirty="0"/>
              <a:t>?</a:t>
            </a:r>
            <a:endParaRPr lang="en-US" sz="2400" b="1" dirty="0"/>
          </a:p>
        </p:txBody>
      </p: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1937EA71-1A65-4187-AA39-0A56D871B23C}"/>
              </a:ext>
            </a:extLst>
          </p:cNvPr>
          <p:cNvCxnSpPr>
            <a:cxnSpLocks/>
          </p:cNvCxnSpPr>
          <p:nvPr/>
        </p:nvCxnSpPr>
        <p:spPr>
          <a:xfrm flipV="1">
            <a:off x="7376187" y="2278799"/>
            <a:ext cx="1102995" cy="10096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F1A14A7C-C55A-4705-8491-C17F68BF575A}"/>
              </a:ext>
            </a:extLst>
          </p:cNvPr>
          <p:cNvCxnSpPr>
            <a:cxnSpLocks/>
          </p:cNvCxnSpPr>
          <p:nvPr/>
        </p:nvCxnSpPr>
        <p:spPr>
          <a:xfrm flipV="1">
            <a:off x="8046747" y="2278799"/>
            <a:ext cx="432435" cy="1748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560CAAFC-6610-41AC-9B55-A1D11A6870FD}"/>
              </a:ext>
            </a:extLst>
          </p:cNvPr>
          <p:cNvCxnSpPr>
            <a:cxnSpLocks/>
          </p:cNvCxnSpPr>
          <p:nvPr/>
        </p:nvCxnSpPr>
        <p:spPr>
          <a:xfrm flipH="1" flipV="1">
            <a:off x="7376187" y="3288449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6C6F9C24-88BB-40AA-BD38-F7376EA54DAF}"/>
              </a:ext>
            </a:extLst>
          </p:cNvPr>
          <p:cNvCxnSpPr>
            <a:cxnSpLocks/>
          </p:cNvCxnSpPr>
          <p:nvPr/>
        </p:nvCxnSpPr>
        <p:spPr>
          <a:xfrm>
            <a:off x="8479182" y="2307405"/>
            <a:ext cx="15116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7C45032E-CE38-4835-926F-8370D82F27B0}"/>
              </a:ext>
            </a:extLst>
          </p:cNvPr>
          <p:cNvCxnSpPr>
            <a:cxnSpLocks/>
          </p:cNvCxnSpPr>
          <p:nvPr/>
        </p:nvCxnSpPr>
        <p:spPr>
          <a:xfrm flipH="1" flipV="1">
            <a:off x="9990783" y="2307405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6CA052DD-FD20-436F-B99C-48B9AA35855A}"/>
              </a:ext>
            </a:extLst>
          </p:cNvPr>
          <p:cNvCxnSpPr>
            <a:cxnSpLocks/>
          </p:cNvCxnSpPr>
          <p:nvPr/>
        </p:nvCxnSpPr>
        <p:spPr>
          <a:xfrm flipH="1" flipV="1">
            <a:off x="8479182" y="2293103"/>
            <a:ext cx="885825" cy="8429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8AFE2AF6-74D5-4586-8C1D-8610B3F36968}"/>
              </a:ext>
            </a:extLst>
          </p:cNvPr>
          <p:cNvCxnSpPr>
            <a:cxnSpLocks/>
          </p:cNvCxnSpPr>
          <p:nvPr/>
        </p:nvCxnSpPr>
        <p:spPr>
          <a:xfrm flipV="1">
            <a:off x="9365007" y="2293102"/>
            <a:ext cx="625776" cy="8429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010A6CE8-8279-4695-AA52-ABE21ED8A093}"/>
              </a:ext>
            </a:extLst>
          </p:cNvPr>
          <p:cNvCxnSpPr>
            <a:cxnSpLocks/>
          </p:cNvCxnSpPr>
          <p:nvPr/>
        </p:nvCxnSpPr>
        <p:spPr>
          <a:xfrm flipV="1">
            <a:off x="9365007" y="2764574"/>
            <a:ext cx="1256141" cy="37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A044F5B0-A88E-4B05-9894-217110C42EF2}"/>
              </a:ext>
            </a:extLst>
          </p:cNvPr>
          <p:cNvCxnSpPr>
            <a:cxnSpLocks/>
          </p:cNvCxnSpPr>
          <p:nvPr/>
        </p:nvCxnSpPr>
        <p:spPr>
          <a:xfrm flipV="1">
            <a:off x="8046747" y="3136049"/>
            <a:ext cx="1318260" cy="891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7F02E077-584F-4E68-BFD1-AC4829DA6CDC}"/>
              </a:ext>
            </a:extLst>
          </p:cNvPr>
          <p:cNvSpPr txBox="1"/>
          <p:nvPr/>
        </p:nvSpPr>
        <p:spPr>
          <a:xfrm>
            <a:off x="7077552" y="30169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72DA7F42-F740-425F-9B2E-869C883AF9CC}"/>
              </a:ext>
            </a:extLst>
          </p:cNvPr>
          <p:cNvSpPr txBox="1"/>
          <p:nvPr/>
        </p:nvSpPr>
        <p:spPr>
          <a:xfrm>
            <a:off x="8260739" y="19440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A1308D01-038E-420C-8755-43219674F9AA}"/>
              </a:ext>
            </a:extLst>
          </p:cNvPr>
          <p:cNvSpPr txBox="1"/>
          <p:nvPr/>
        </p:nvSpPr>
        <p:spPr>
          <a:xfrm>
            <a:off x="9797442" y="19293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38F2F17-7A56-4D91-86A0-9521ECB5CE51}"/>
              </a:ext>
            </a:extLst>
          </p:cNvPr>
          <p:cNvSpPr txBox="1"/>
          <p:nvPr/>
        </p:nvSpPr>
        <p:spPr>
          <a:xfrm>
            <a:off x="10623286" y="242787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02A94588-4A26-4199-9194-3793E663C8E6}"/>
              </a:ext>
            </a:extLst>
          </p:cNvPr>
          <p:cNvSpPr txBox="1"/>
          <p:nvPr/>
        </p:nvSpPr>
        <p:spPr>
          <a:xfrm>
            <a:off x="9365007" y="315319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32AC669A-31CD-4336-A7F5-8C33CB275BB5}"/>
              </a:ext>
            </a:extLst>
          </p:cNvPr>
          <p:cNvSpPr txBox="1"/>
          <p:nvPr/>
        </p:nvSpPr>
        <p:spPr>
          <a:xfrm>
            <a:off x="9048779" y="1956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81A9ADBA-37C7-48E9-872C-FA63F3DA2954}"/>
              </a:ext>
            </a:extLst>
          </p:cNvPr>
          <p:cNvSpPr txBox="1"/>
          <p:nvPr/>
        </p:nvSpPr>
        <p:spPr>
          <a:xfrm>
            <a:off x="7570239" y="24039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30604FD6-B034-4B35-8680-919B52033678}"/>
              </a:ext>
            </a:extLst>
          </p:cNvPr>
          <p:cNvSpPr txBox="1"/>
          <p:nvPr/>
        </p:nvSpPr>
        <p:spPr>
          <a:xfrm>
            <a:off x="7827880" y="30217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CF22EA0F-1B0A-4BB4-95C8-5C835A021307}"/>
              </a:ext>
            </a:extLst>
          </p:cNvPr>
          <p:cNvSpPr txBox="1"/>
          <p:nvPr/>
        </p:nvSpPr>
        <p:spPr>
          <a:xfrm>
            <a:off x="7265790" y="359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5A23AADD-7D6D-4BC5-BDEB-96B729A9300E}"/>
              </a:ext>
            </a:extLst>
          </p:cNvPr>
          <p:cNvSpPr txBox="1"/>
          <p:nvPr/>
        </p:nvSpPr>
        <p:spPr>
          <a:xfrm>
            <a:off x="8644540" y="26582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7AD1249C-F732-4D04-9A88-BE31CA566A2E}"/>
              </a:ext>
            </a:extLst>
          </p:cNvPr>
          <p:cNvSpPr txBox="1"/>
          <p:nvPr/>
        </p:nvSpPr>
        <p:spPr>
          <a:xfrm>
            <a:off x="8582718" y="35504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8A0A42EB-B9CE-4ED5-AA26-EBB2D6DA65F9}"/>
              </a:ext>
            </a:extLst>
          </p:cNvPr>
          <p:cNvSpPr txBox="1"/>
          <p:nvPr/>
        </p:nvSpPr>
        <p:spPr>
          <a:xfrm>
            <a:off x="9832128" y="26125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BAE3F9DD-06C7-4F21-BFDE-2FC3815268B9}"/>
              </a:ext>
            </a:extLst>
          </p:cNvPr>
          <p:cNvSpPr txBox="1"/>
          <p:nvPr/>
        </p:nvSpPr>
        <p:spPr>
          <a:xfrm>
            <a:off x="9325761" y="24442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7D000260-4FDF-4EFC-B1C1-8A859724A26E}"/>
              </a:ext>
            </a:extLst>
          </p:cNvPr>
          <p:cNvSpPr txBox="1"/>
          <p:nvPr/>
        </p:nvSpPr>
        <p:spPr>
          <a:xfrm>
            <a:off x="10211586" y="22657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4562A264-32E4-4BB3-B167-CB3730CF1453}"/>
              </a:ext>
            </a:extLst>
          </p:cNvPr>
          <p:cNvSpPr txBox="1"/>
          <p:nvPr/>
        </p:nvSpPr>
        <p:spPr>
          <a:xfrm>
            <a:off x="7881580" y="40816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aphicFrame>
        <p:nvGraphicFramePr>
          <p:cNvPr id="29" name="Bảng 29">
            <a:extLst>
              <a:ext uri="{FF2B5EF4-FFF2-40B4-BE49-F238E27FC236}">
                <a16:creationId xmlns:a16="http://schemas.microsoft.com/office/drawing/2014/main" id="{7C5D9ADB-7992-4885-A014-09F148439693}"/>
              </a:ext>
            </a:extLst>
          </p:cNvPr>
          <p:cNvGraphicFramePr>
            <a:graphicFrameLocks noGrp="1"/>
          </p:cNvGraphicFramePr>
          <p:nvPr/>
        </p:nvGraphicFramePr>
        <p:xfrm>
          <a:off x="1299350" y="2618579"/>
          <a:ext cx="26140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040">
                  <a:extLst>
                    <a:ext uri="{9D8B030D-6E8A-4147-A177-3AD203B41FA5}">
                      <a16:colId xmlns:a16="http://schemas.microsoft.com/office/drawing/2014/main" val="2990214289"/>
                    </a:ext>
                  </a:extLst>
                </a:gridCol>
                <a:gridCol w="1307040">
                  <a:extLst>
                    <a:ext uri="{9D8B030D-6E8A-4147-A177-3AD203B41FA5}">
                      <a16:colId xmlns:a16="http://schemas.microsoft.com/office/drawing/2014/main" val="2979697138"/>
                    </a:ext>
                  </a:extLst>
                </a:gridCol>
              </a:tblGrid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Trọng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đỉnh,đỉnh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083274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&lt;C,D&gt;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825014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&lt;A,B&gt;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602201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&lt;B,D&gt;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728501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&lt;D,F&gt;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56663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&lt;B,C&gt;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827517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&lt;E,F&gt;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884414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&lt;A,C&gt;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90317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&lt;D,E&gt;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14496"/>
                  </a:ext>
                </a:extLst>
              </a:tr>
              <a:tr h="27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&lt;C,E&gt;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930730"/>
                  </a:ext>
                </a:extLst>
              </a:tr>
            </a:tbl>
          </a:graphicData>
        </a:graphic>
      </p:graphicFrame>
      <p:sp>
        <p:nvSpPr>
          <p:cNvPr id="30" name="Mũi tên: Trái 29">
            <a:extLst>
              <a:ext uri="{FF2B5EF4-FFF2-40B4-BE49-F238E27FC236}">
                <a16:creationId xmlns:a16="http://schemas.microsoft.com/office/drawing/2014/main" id="{FD469B11-C192-40C7-B7DE-8E62D3B0DAFF}"/>
              </a:ext>
            </a:extLst>
          </p:cNvPr>
          <p:cNvSpPr/>
          <p:nvPr/>
        </p:nvSpPr>
        <p:spPr>
          <a:xfrm>
            <a:off x="4007137" y="3076994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Mũi tên: Trái 30">
            <a:extLst>
              <a:ext uri="{FF2B5EF4-FFF2-40B4-BE49-F238E27FC236}">
                <a16:creationId xmlns:a16="http://schemas.microsoft.com/office/drawing/2014/main" id="{AFD8A627-4166-4F61-8879-3BD44A232049}"/>
              </a:ext>
            </a:extLst>
          </p:cNvPr>
          <p:cNvSpPr/>
          <p:nvPr/>
        </p:nvSpPr>
        <p:spPr>
          <a:xfrm>
            <a:off x="4007137" y="3446326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Mũi tên: Trái 31">
            <a:extLst>
              <a:ext uri="{FF2B5EF4-FFF2-40B4-BE49-F238E27FC236}">
                <a16:creationId xmlns:a16="http://schemas.microsoft.com/office/drawing/2014/main" id="{D56FDDBA-6E42-4746-BE5D-FF2ED08ED2A2}"/>
              </a:ext>
            </a:extLst>
          </p:cNvPr>
          <p:cNvSpPr/>
          <p:nvPr/>
        </p:nvSpPr>
        <p:spPr>
          <a:xfrm>
            <a:off x="4007137" y="3815220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Mũi tên: Trái 32">
            <a:extLst>
              <a:ext uri="{FF2B5EF4-FFF2-40B4-BE49-F238E27FC236}">
                <a16:creationId xmlns:a16="http://schemas.microsoft.com/office/drawing/2014/main" id="{972F834D-4373-4D03-A9C5-10DC64C59E07}"/>
              </a:ext>
            </a:extLst>
          </p:cNvPr>
          <p:cNvSpPr/>
          <p:nvPr/>
        </p:nvSpPr>
        <p:spPr>
          <a:xfrm>
            <a:off x="4007137" y="4183637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Mũi tên: Trái 33">
            <a:extLst>
              <a:ext uri="{FF2B5EF4-FFF2-40B4-BE49-F238E27FC236}">
                <a16:creationId xmlns:a16="http://schemas.microsoft.com/office/drawing/2014/main" id="{B518466C-6E2E-4FC7-AA9C-1B99FF2E0365}"/>
              </a:ext>
            </a:extLst>
          </p:cNvPr>
          <p:cNvSpPr/>
          <p:nvPr/>
        </p:nvSpPr>
        <p:spPr>
          <a:xfrm>
            <a:off x="4007137" y="4552969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Mũi tên: Trái 34">
            <a:extLst>
              <a:ext uri="{FF2B5EF4-FFF2-40B4-BE49-F238E27FC236}">
                <a16:creationId xmlns:a16="http://schemas.microsoft.com/office/drawing/2014/main" id="{E2D90E39-50EE-422E-A7B0-8BDBAF6B1134}"/>
              </a:ext>
            </a:extLst>
          </p:cNvPr>
          <p:cNvSpPr/>
          <p:nvPr/>
        </p:nvSpPr>
        <p:spPr>
          <a:xfrm>
            <a:off x="4007137" y="4921863"/>
            <a:ext cx="4953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5278BD18-A588-4FB6-9657-9C9D3FBF4753}"/>
              </a:ext>
            </a:extLst>
          </p:cNvPr>
          <p:cNvCxnSpPr>
            <a:cxnSpLocks/>
          </p:cNvCxnSpPr>
          <p:nvPr/>
        </p:nvCxnSpPr>
        <p:spPr>
          <a:xfrm flipH="1" flipV="1">
            <a:off x="8963990" y="4537698"/>
            <a:ext cx="885825" cy="8429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5B535CDF-AFA9-4077-98EA-3660C15D1912}"/>
              </a:ext>
            </a:extLst>
          </p:cNvPr>
          <p:cNvSpPr txBox="1"/>
          <p:nvPr/>
        </p:nvSpPr>
        <p:spPr>
          <a:xfrm>
            <a:off x="8745547" y="41886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63D817DD-10BE-4BF4-A226-C88D441BF285}"/>
              </a:ext>
            </a:extLst>
          </p:cNvPr>
          <p:cNvSpPr txBox="1"/>
          <p:nvPr/>
        </p:nvSpPr>
        <p:spPr>
          <a:xfrm>
            <a:off x="9849815" y="53977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35F7B669-DC34-402A-8CE2-616B6A0C2085}"/>
              </a:ext>
            </a:extLst>
          </p:cNvPr>
          <p:cNvSpPr txBox="1"/>
          <p:nvPr/>
        </p:nvSpPr>
        <p:spPr>
          <a:xfrm>
            <a:off x="9129348" y="49028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cxnSp>
        <p:nvCxnSpPr>
          <p:cNvPr id="45" name="Đường nối Thẳng 44">
            <a:extLst>
              <a:ext uri="{FF2B5EF4-FFF2-40B4-BE49-F238E27FC236}">
                <a16:creationId xmlns:a16="http://schemas.microsoft.com/office/drawing/2014/main" id="{B9195359-6FFD-4B99-A09D-2E1ED29825CE}"/>
              </a:ext>
            </a:extLst>
          </p:cNvPr>
          <p:cNvCxnSpPr>
            <a:cxnSpLocks/>
          </p:cNvCxnSpPr>
          <p:nvPr/>
        </p:nvCxnSpPr>
        <p:spPr>
          <a:xfrm flipH="1" flipV="1">
            <a:off x="7900948" y="5499199"/>
            <a:ext cx="670560" cy="739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Hộp Văn bản 45">
            <a:extLst>
              <a:ext uri="{FF2B5EF4-FFF2-40B4-BE49-F238E27FC236}">
                <a16:creationId xmlns:a16="http://schemas.microsoft.com/office/drawing/2014/main" id="{5DCF9337-440B-451E-A6BE-6D1B6A8A4578}"/>
              </a:ext>
            </a:extLst>
          </p:cNvPr>
          <p:cNvSpPr txBox="1"/>
          <p:nvPr/>
        </p:nvSpPr>
        <p:spPr>
          <a:xfrm>
            <a:off x="7602313" y="52277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798FCEF8-440C-4F7C-A6A0-4FC5F52F0BB6}"/>
              </a:ext>
            </a:extLst>
          </p:cNvPr>
          <p:cNvSpPr txBox="1"/>
          <p:nvPr/>
        </p:nvSpPr>
        <p:spPr>
          <a:xfrm>
            <a:off x="7790551" y="58090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B7ED7653-0F91-4111-9E81-262AC22BCCEF}"/>
              </a:ext>
            </a:extLst>
          </p:cNvPr>
          <p:cNvSpPr txBox="1"/>
          <p:nvPr/>
        </p:nvSpPr>
        <p:spPr>
          <a:xfrm>
            <a:off x="8406341" y="62923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DAC368D6-C284-4351-8116-433A6010211A}"/>
              </a:ext>
            </a:extLst>
          </p:cNvPr>
          <p:cNvCxnSpPr>
            <a:cxnSpLocks/>
          </p:cNvCxnSpPr>
          <p:nvPr/>
        </p:nvCxnSpPr>
        <p:spPr>
          <a:xfrm flipV="1">
            <a:off x="8531555" y="5341007"/>
            <a:ext cx="1318260" cy="891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Hộp Văn bản 53">
            <a:extLst>
              <a:ext uri="{FF2B5EF4-FFF2-40B4-BE49-F238E27FC236}">
                <a16:creationId xmlns:a16="http://schemas.microsoft.com/office/drawing/2014/main" id="{7F07A43D-7BD4-4030-BA7A-714B50D31F34}"/>
              </a:ext>
            </a:extLst>
          </p:cNvPr>
          <p:cNvSpPr txBox="1"/>
          <p:nvPr/>
        </p:nvSpPr>
        <p:spPr>
          <a:xfrm>
            <a:off x="9067526" y="57554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cxnSp>
        <p:nvCxnSpPr>
          <p:cNvPr id="59" name="Đường nối Thẳng 58">
            <a:extLst>
              <a:ext uri="{FF2B5EF4-FFF2-40B4-BE49-F238E27FC236}">
                <a16:creationId xmlns:a16="http://schemas.microsoft.com/office/drawing/2014/main" id="{ECA14139-ECB7-4C07-919D-08CC659CF1C1}"/>
              </a:ext>
            </a:extLst>
          </p:cNvPr>
          <p:cNvCxnSpPr>
            <a:cxnSpLocks/>
          </p:cNvCxnSpPr>
          <p:nvPr/>
        </p:nvCxnSpPr>
        <p:spPr>
          <a:xfrm flipV="1">
            <a:off x="9785042" y="5006322"/>
            <a:ext cx="1256141" cy="37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2E6A1E83-8939-4139-BB72-9397D9772DD3}"/>
              </a:ext>
            </a:extLst>
          </p:cNvPr>
          <p:cNvSpPr txBox="1"/>
          <p:nvPr/>
        </p:nvSpPr>
        <p:spPr>
          <a:xfrm>
            <a:off x="11043321" y="466962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1" name="Hộp Văn bản 60">
            <a:extLst>
              <a:ext uri="{FF2B5EF4-FFF2-40B4-BE49-F238E27FC236}">
                <a16:creationId xmlns:a16="http://schemas.microsoft.com/office/drawing/2014/main" id="{27754B15-A89E-4EDE-A047-5C5C4523C1FB}"/>
              </a:ext>
            </a:extLst>
          </p:cNvPr>
          <p:cNvSpPr txBox="1"/>
          <p:nvPr/>
        </p:nvSpPr>
        <p:spPr>
          <a:xfrm>
            <a:off x="10252163" y="48542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cxnSp>
        <p:nvCxnSpPr>
          <p:cNvPr id="65" name="Đường nối Thẳng 64">
            <a:extLst>
              <a:ext uri="{FF2B5EF4-FFF2-40B4-BE49-F238E27FC236}">
                <a16:creationId xmlns:a16="http://schemas.microsoft.com/office/drawing/2014/main" id="{D888A855-7A2A-4708-AAD9-1FBDEDE2C4DF}"/>
              </a:ext>
            </a:extLst>
          </p:cNvPr>
          <p:cNvCxnSpPr>
            <a:cxnSpLocks/>
          </p:cNvCxnSpPr>
          <p:nvPr/>
        </p:nvCxnSpPr>
        <p:spPr>
          <a:xfrm flipH="1" flipV="1">
            <a:off x="10415509" y="4561658"/>
            <a:ext cx="630365" cy="457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Hộp Văn bản 65">
            <a:extLst>
              <a:ext uri="{FF2B5EF4-FFF2-40B4-BE49-F238E27FC236}">
                <a16:creationId xmlns:a16="http://schemas.microsoft.com/office/drawing/2014/main" id="{A2C7A587-2CDC-474C-B560-954F6D20E03E}"/>
              </a:ext>
            </a:extLst>
          </p:cNvPr>
          <p:cNvSpPr txBox="1"/>
          <p:nvPr/>
        </p:nvSpPr>
        <p:spPr>
          <a:xfrm>
            <a:off x="10222168" y="418363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8" name="Hộp Văn bản 67">
            <a:extLst>
              <a:ext uri="{FF2B5EF4-FFF2-40B4-BE49-F238E27FC236}">
                <a16:creationId xmlns:a16="http://schemas.microsoft.com/office/drawing/2014/main" id="{4F8B10B5-43D1-4A78-816F-64FCE9B61519}"/>
              </a:ext>
            </a:extLst>
          </p:cNvPr>
          <p:cNvSpPr txBox="1"/>
          <p:nvPr/>
        </p:nvSpPr>
        <p:spPr>
          <a:xfrm>
            <a:off x="10636312" y="45200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C473C946-191A-4FA6-9926-1D314D93D9B9}"/>
              </a:ext>
            </a:extLst>
          </p:cNvPr>
          <p:cNvCxnSpPr>
            <a:cxnSpLocks/>
          </p:cNvCxnSpPr>
          <p:nvPr/>
        </p:nvCxnSpPr>
        <p:spPr>
          <a:xfrm flipV="1">
            <a:off x="8565414" y="4494068"/>
            <a:ext cx="432435" cy="17487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7A45D6E8-9A7A-4C7E-A701-F1B6EC88A6B1}"/>
              </a:ext>
            </a:extLst>
          </p:cNvPr>
          <p:cNvSpPr txBox="1"/>
          <p:nvPr/>
        </p:nvSpPr>
        <p:spPr>
          <a:xfrm>
            <a:off x="8346547" y="52369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1F5ADF39-0C55-4F1C-8F36-4335486ADD48}"/>
              </a:ext>
            </a:extLst>
          </p:cNvPr>
          <p:cNvSpPr txBox="1"/>
          <p:nvPr/>
        </p:nvSpPr>
        <p:spPr>
          <a:xfrm>
            <a:off x="4591340" y="295031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C3172F03-F37F-456C-91B6-B44BC6C2A0F5}"/>
              </a:ext>
            </a:extLst>
          </p:cNvPr>
          <p:cNvSpPr txBox="1"/>
          <p:nvPr/>
        </p:nvSpPr>
        <p:spPr>
          <a:xfrm>
            <a:off x="4591340" y="328844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71" name="Hộp Văn bản 70">
            <a:extLst>
              <a:ext uri="{FF2B5EF4-FFF2-40B4-BE49-F238E27FC236}">
                <a16:creationId xmlns:a16="http://schemas.microsoft.com/office/drawing/2014/main" id="{A392CE47-B9B0-43C0-A228-7F2B7D424D91}"/>
              </a:ext>
            </a:extLst>
          </p:cNvPr>
          <p:cNvSpPr txBox="1"/>
          <p:nvPr/>
        </p:nvSpPr>
        <p:spPr>
          <a:xfrm>
            <a:off x="4605973" y="366201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72" name="Hộp Văn bản 71">
            <a:extLst>
              <a:ext uri="{FF2B5EF4-FFF2-40B4-BE49-F238E27FC236}">
                <a16:creationId xmlns:a16="http://schemas.microsoft.com/office/drawing/2014/main" id="{EA65EC51-C4D9-4281-A40B-9FB6F310AE16}"/>
              </a:ext>
            </a:extLst>
          </p:cNvPr>
          <p:cNvSpPr txBox="1"/>
          <p:nvPr/>
        </p:nvSpPr>
        <p:spPr>
          <a:xfrm>
            <a:off x="4599842" y="405894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73" name="Hộp Văn bản 72">
            <a:extLst>
              <a:ext uri="{FF2B5EF4-FFF2-40B4-BE49-F238E27FC236}">
                <a16:creationId xmlns:a16="http://schemas.microsoft.com/office/drawing/2014/main" id="{05243499-3A32-4431-9E85-959455BDF594}"/>
              </a:ext>
            </a:extLst>
          </p:cNvPr>
          <p:cNvSpPr txBox="1"/>
          <p:nvPr/>
        </p:nvSpPr>
        <p:spPr>
          <a:xfrm>
            <a:off x="4599842" y="4455870"/>
            <a:ext cx="365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, </a:t>
            </a:r>
            <a:r>
              <a:rPr lang="en-US" dirty="0" err="1"/>
              <a:t>Vì</a:t>
            </a:r>
            <a:r>
              <a:rPr lang="en-US" dirty="0"/>
              <a:t> BCD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chu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76" name="Hộp Văn bản 75">
            <a:extLst>
              <a:ext uri="{FF2B5EF4-FFF2-40B4-BE49-F238E27FC236}">
                <a16:creationId xmlns:a16="http://schemas.microsoft.com/office/drawing/2014/main" id="{453F7E1D-41B6-4CF2-9D50-DFF8E9522D4A}"/>
              </a:ext>
            </a:extLst>
          </p:cNvPr>
          <p:cNvSpPr txBox="1"/>
          <p:nvPr/>
        </p:nvSpPr>
        <p:spPr>
          <a:xfrm>
            <a:off x="4593906" y="481071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77" name="Hộp Văn bản 76">
            <a:extLst>
              <a:ext uri="{FF2B5EF4-FFF2-40B4-BE49-F238E27FC236}">
                <a16:creationId xmlns:a16="http://schemas.microsoft.com/office/drawing/2014/main" id="{F5D5968D-81AC-4E6A-A4D4-61304156B276}"/>
              </a:ext>
            </a:extLst>
          </p:cNvPr>
          <p:cNvSpPr txBox="1"/>
          <p:nvPr/>
        </p:nvSpPr>
        <p:spPr>
          <a:xfrm>
            <a:off x="4035823" y="5463611"/>
            <a:ext cx="3242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đủ</a:t>
            </a:r>
            <a:r>
              <a:rPr lang="en-US" b="1" dirty="0"/>
              <a:t> n-1 </a:t>
            </a:r>
            <a:r>
              <a:rPr lang="en-US" b="1" dirty="0" err="1"/>
              <a:t>cạnh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đưa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cây</a:t>
            </a:r>
            <a:r>
              <a:rPr lang="en-US" b="1" dirty="0"/>
              <a:t> T</a:t>
            </a:r>
          </a:p>
          <a:p>
            <a:r>
              <a:rPr lang="en-US" b="1" dirty="0"/>
              <a:t>=&gt; </a:t>
            </a:r>
            <a:r>
              <a:rPr lang="en-US" b="1" dirty="0" err="1"/>
              <a:t>Chương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dừng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0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1" grpId="0"/>
      <p:bldP spid="41" grpId="1"/>
      <p:bldP spid="42" grpId="0"/>
      <p:bldP spid="42" grpId="1"/>
      <p:bldP spid="43" grpId="0"/>
      <p:bldP spid="43" grpId="1"/>
      <p:bldP spid="46" grpId="0"/>
      <p:bldP spid="47" grpId="0"/>
      <p:bldP spid="48" grpId="0"/>
      <p:bldP spid="48" grpId="1"/>
      <p:bldP spid="54" grpId="0"/>
      <p:bldP spid="54" grpId="1"/>
      <p:bldP spid="60" grpId="0"/>
      <p:bldP spid="61" grpId="0"/>
      <p:bldP spid="66" grpId="0"/>
      <p:bldP spid="68" grpId="0"/>
      <p:bldP spid="70" grpId="0"/>
      <p:bldP spid="70" grpId="1"/>
      <p:bldP spid="70" grpId="2"/>
      <p:bldP spid="57" grpId="0"/>
      <p:bldP spid="67" grpId="0"/>
      <p:bldP spid="71" grpId="0"/>
      <p:bldP spid="72" grpId="0"/>
      <p:bldP spid="73" grpId="0"/>
      <p:bldP spid="76" grpId="0"/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B4F4BF-7769-4F7E-8297-91D0C7EA3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BD1FA340-4B42-4109-AAEC-7CF844D6DD38}"/>
              </a:ext>
            </a:extLst>
          </p:cNvPr>
          <p:cNvSpPr/>
          <p:nvPr/>
        </p:nvSpPr>
        <p:spPr>
          <a:xfrm>
            <a:off x="4524095" y="504807"/>
            <a:ext cx="3143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NỘI DUNG</a:t>
            </a:r>
          </a:p>
        </p:txBody>
      </p:sp>
    </p:spTree>
    <p:extLst>
      <p:ext uri="{BB962C8B-B14F-4D97-AF65-F5344CB8AC3E}">
        <p14:creationId xmlns:p14="http://schemas.microsoft.com/office/powerpoint/2010/main" val="373063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E8ED2F-2193-4BBB-990C-EF294462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E84218-2B06-43F9-889E-611DA3CD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951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rời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rời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n – m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G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G = &lt;V,E&gt;,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+ V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vectices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+ 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(Edges):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cặp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</a:p>
          <a:p>
            <a:pPr marL="457200" lvl="1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F2A0196-3BF3-432F-8DA4-6F431B942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72" y="3979474"/>
            <a:ext cx="2726705" cy="2217501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AF8F9D36-696F-429B-8879-C1F28D843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725" y="3979474"/>
            <a:ext cx="2595037" cy="2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0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E8ED2F-2193-4BBB-990C-EF294462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E84218-2B06-43F9-889E-611DA3CD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951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buAutoNum type="alphaLcParenR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indent="-34290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=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u, v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v.</a:t>
            </a:r>
          </a:p>
          <a:p>
            <a:pPr marL="800100" indent="-34290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=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(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v.</a:t>
            </a:r>
          </a:p>
          <a:p>
            <a:pPr marL="800100" indent="-34290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 (deg(v))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v.</a:t>
            </a:r>
          </a:p>
        </p:txBody>
      </p:sp>
    </p:spTree>
    <p:extLst>
      <p:ext uri="{BB962C8B-B14F-4D97-AF65-F5344CB8AC3E}">
        <p14:creationId xmlns:p14="http://schemas.microsoft.com/office/powerpoint/2010/main" val="87365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hỗ dành sẵn cho Nội dung 2">
                <a:extLst>
                  <a:ext uri="{FF2B5EF4-FFF2-40B4-BE49-F238E27FC236}">
                    <a16:creationId xmlns:a16="http://schemas.microsoft.com/office/drawing/2014/main" id="{A61A553F-DD9F-412F-B213-BB3F996C9B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899886"/>
                <a:ext cx="10515600" cy="507402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4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b) </a:t>
                </a:r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chu </a:t>
                </a:r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trình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800100" indent="-342900"/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cạnh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thuộc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E,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= 2…p</a:t>
                </a:r>
              </a:p>
              <a:p>
                <a:pPr marL="800100" indent="-342900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tất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cả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đỉnh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trùng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nhau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indent="-342900"/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con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P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đoạn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tục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dọc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P</a:t>
                </a:r>
              </a:p>
              <a:p>
                <a:pPr marL="800100" indent="-342900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chu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trình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indent="-342900"/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đồ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thị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thông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cặp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u,v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đều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u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đến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v.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hỗ dành sẵn cho Nội dung 2">
                <a:extLst>
                  <a:ext uri="{FF2B5EF4-FFF2-40B4-BE49-F238E27FC236}">
                    <a16:creationId xmlns:a16="http://schemas.microsoft.com/office/drawing/2014/main" id="{A61A553F-DD9F-412F-B213-BB3F996C9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99886"/>
                <a:ext cx="10515600" cy="5074025"/>
              </a:xfrm>
              <a:prstGeom prst="rect">
                <a:avLst/>
              </a:prstGeom>
              <a:blipFill>
                <a:blip r:embed="rId2"/>
                <a:stretch>
                  <a:fillRect l="-928" t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48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E8ED2F-2193-4BBB-990C-EF294462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E84218-2B06-43F9-889E-611DA3CD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951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buAutoNum type="alphaLcParenR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LcParenR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84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E8ED2F-2193-4BBB-990C-EF294462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E84218-2B06-43F9-889E-611DA3CD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951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buAutoNum type="alphaLcParenR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(BFS – Breath first search)</a:t>
            </a:r>
          </a:p>
          <a:p>
            <a:pPr marL="457200" indent="-457200">
              <a:buAutoNum type="alphaLcParenR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(DFS – Depth first search)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1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E8ED2F-2193-4BBB-990C-EF294462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E84218-2B06-43F9-889E-611DA3CD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951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19D04D3-1938-4F63-A7E8-739ED6009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06" y="3998224"/>
            <a:ext cx="1267098" cy="1945264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54E4DC32-0FC7-4309-9C28-94CC3032D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047" y="4028647"/>
            <a:ext cx="784498" cy="2176709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81684CEB-77D8-4FD6-AAAC-EF895A541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588" y="4028647"/>
            <a:ext cx="3185901" cy="1914841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9241BBB-CE3B-4D41-8386-F01A981381B1}"/>
              </a:ext>
            </a:extLst>
          </p:cNvPr>
          <p:cNvSpPr txBox="1"/>
          <p:nvPr/>
        </p:nvSpPr>
        <p:spPr>
          <a:xfrm>
            <a:off x="8958576" y="5354574"/>
            <a:ext cx="19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=&gt; </a:t>
            </a:r>
            <a:r>
              <a:rPr lang="en-US" b="1" dirty="0" err="1"/>
              <a:t>Cả</a:t>
            </a:r>
            <a:r>
              <a:rPr lang="en-US" b="1" dirty="0"/>
              <a:t> 3 </a:t>
            </a:r>
            <a:r>
              <a:rPr lang="en-US" b="1" dirty="0" err="1"/>
              <a:t>đều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CÂY</a:t>
            </a:r>
          </a:p>
        </p:txBody>
      </p:sp>
    </p:spTree>
    <p:extLst>
      <p:ext uri="{BB962C8B-B14F-4D97-AF65-F5344CB8AC3E}">
        <p14:creationId xmlns:p14="http://schemas.microsoft.com/office/powerpoint/2010/main" val="22007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FD5EB4-2477-4EB2-9018-17C3A458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6B27D61-6E3A-42E7-85D0-EE222FE84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: </a:t>
            </a:r>
            <a:r>
              <a:rPr lang="en-US" dirty="0"/>
              <a:t>Cho 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. Khi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:</a:t>
            </a:r>
          </a:p>
          <a:p>
            <a:pPr indent="0">
              <a:buNone/>
            </a:pPr>
            <a:r>
              <a:rPr lang="en-US" dirty="0"/>
              <a:t>1. 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.</a:t>
            </a:r>
          </a:p>
          <a:p>
            <a:pPr indent="0">
              <a:buNone/>
            </a:pPr>
            <a:r>
              <a:rPr lang="en-US" dirty="0"/>
              <a:t>2. 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chu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n-1 </a:t>
            </a:r>
            <a:r>
              <a:rPr lang="en-US" dirty="0" err="1"/>
              <a:t>cạnh</a:t>
            </a:r>
            <a:r>
              <a:rPr lang="en-US" dirty="0"/>
              <a:t>.</a:t>
            </a:r>
          </a:p>
          <a:p>
            <a:pPr indent="0">
              <a:buNone/>
            </a:pPr>
            <a:r>
              <a:rPr lang="en-US" dirty="0"/>
              <a:t>3. T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n-1 </a:t>
            </a:r>
            <a:r>
              <a:rPr lang="en-US" dirty="0" err="1"/>
              <a:t>cạnh</a:t>
            </a:r>
            <a:r>
              <a:rPr lang="en-US" dirty="0"/>
              <a:t>.</a:t>
            </a:r>
          </a:p>
          <a:p>
            <a:pPr indent="0">
              <a:buNone/>
            </a:pPr>
            <a:r>
              <a:rPr lang="en-US" dirty="0"/>
              <a:t>4. T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( </a:t>
            </a:r>
            <a:r>
              <a:rPr lang="en-US" dirty="0" err="1"/>
              <a:t>cầu</a:t>
            </a:r>
            <a:r>
              <a:rPr lang="en-US" dirty="0"/>
              <a:t> ).</a:t>
            </a:r>
          </a:p>
          <a:p>
            <a:pPr indent="0">
              <a:buNone/>
            </a:pPr>
            <a:r>
              <a:rPr lang="en-US" dirty="0"/>
              <a:t>5. Hai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1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.</a:t>
            </a:r>
          </a:p>
          <a:p>
            <a:pPr indent="0">
              <a:buNone/>
            </a:pPr>
            <a:r>
              <a:rPr lang="en-US" dirty="0"/>
              <a:t>6. 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chu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them 1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T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1 chu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577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412524"/>
      </a:dk2>
      <a:lt2>
        <a:srgbClr val="E8E2E5"/>
      </a:lt2>
      <a:accent1>
        <a:srgbClr val="64B18C"/>
      </a:accent1>
      <a:accent2>
        <a:srgbClr val="59B463"/>
      </a:accent2>
      <a:accent3>
        <a:srgbClr val="7DAD68"/>
      </a:accent3>
      <a:accent4>
        <a:srgbClr val="91A953"/>
      </a:accent4>
      <a:accent5>
        <a:srgbClr val="ACA267"/>
      </a:accent5>
      <a:accent6>
        <a:srgbClr val="D09464"/>
      </a:accent6>
      <a:hlink>
        <a:srgbClr val="AE698A"/>
      </a:hlink>
      <a:folHlink>
        <a:srgbClr val="7F7F7F"/>
      </a:folHlink>
    </a:clrScheme>
    <a:fontScheme name="Custom 2">
      <a:majorFont>
        <a:latin typeface="Sitka Display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1239</Words>
  <Application>Microsoft Office PowerPoint</Application>
  <PresentationFormat>Màn hình rộng</PresentationFormat>
  <Paragraphs>237</Paragraphs>
  <Slides>17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4" baseType="lpstr">
      <vt:lpstr>Amasis MT Pro</vt:lpstr>
      <vt:lpstr>Arial</vt:lpstr>
      <vt:lpstr>Calibri Light</vt:lpstr>
      <vt:lpstr>Cambria Math</vt:lpstr>
      <vt:lpstr>Sitka Display</vt:lpstr>
      <vt:lpstr>Symbol</vt:lpstr>
      <vt:lpstr>SketchyVTI</vt:lpstr>
      <vt:lpstr>Bản trình bày PowerPoint</vt:lpstr>
      <vt:lpstr>Bản trình bày PowerPoint</vt:lpstr>
      <vt:lpstr>1. Định nghĩa đồ thị</vt:lpstr>
      <vt:lpstr>2. Các khái niệm cơ bản trên đồ thị</vt:lpstr>
      <vt:lpstr>Bản trình bày PowerPoint</vt:lpstr>
      <vt:lpstr>3. Biểu diễn đồ thị trên máy tính</vt:lpstr>
      <vt:lpstr>4. Các phép duyệt đồ thị</vt:lpstr>
      <vt:lpstr>5. Một số bài toán ứng dụng</vt:lpstr>
      <vt:lpstr>Tính chất của cây</vt:lpstr>
      <vt:lpstr>Bài toán mở đầu</vt:lpstr>
      <vt:lpstr>Cây khung</vt:lpstr>
      <vt:lpstr>Đồ thị có trọng số</vt:lpstr>
      <vt:lpstr>Câu hỏi:</vt:lpstr>
      <vt:lpstr>Bài toán cây khung nhỏ nhất</vt:lpstr>
      <vt:lpstr>Thuật toán Kruskal</vt:lpstr>
      <vt:lpstr>Quay lại bài tập trước:</vt:lpstr>
      <vt:lpstr>Quay lại bài tập trước: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HUỲNH CHÍ THẬT</dc:creator>
  <cp:lastModifiedBy>HUỲNH CHÍ THẬT</cp:lastModifiedBy>
  <cp:revision>1</cp:revision>
  <dcterms:created xsi:type="dcterms:W3CDTF">2022-03-28T10:05:13Z</dcterms:created>
  <dcterms:modified xsi:type="dcterms:W3CDTF">2022-04-09T08:41:48Z</dcterms:modified>
</cp:coreProperties>
</file>