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AE64E-2EE8-49B6-9887-58FD790D7005}" v="1542" dt="2022-03-28T16:10:39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CHÍ THẬT" userId="37cebea5-fd79-426d-91b5-caf485bc11ed" providerId="ADAL" clId="{B12AE64E-2EE8-49B6-9887-58FD790D7005}"/>
    <pc:docChg chg="undo redo custSel addSld delSld modSld sldOrd addMainMaster delMainMaster modMainMaster">
      <pc:chgData name="HUỲNH CHÍ THẬT" userId="37cebea5-fd79-426d-91b5-caf485bc11ed" providerId="ADAL" clId="{B12AE64E-2EE8-49B6-9887-58FD790D7005}" dt="2022-03-28T16:10:39.893" v="10830"/>
      <pc:docMkLst>
        <pc:docMk/>
      </pc:docMkLst>
      <pc:sldChg chg="addSp delSp modSp new mod modTransition setBg modClrScheme addAnim delAnim setClrOvrMap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3015775959" sldId="256"/>
        </pc:sldMkLst>
        <pc:spChg chg="del mod">
          <ac:chgData name="HUỲNH CHÍ THẬT" userId="37cebea5-fd79-426d-91b5-caf485bc11ed" providerId="ADAL" clId="{B12AE64E-2EE8-49B6-9887-58FD790D7005}" dt="2022-03-28T10:05:41.910" v="45" actId="478"/>
          <ac:spMkLst>
            <pc:docMk/>
            <pc:sldMk cId="3015775959" sldId="256"/>
            <ac:spMk id="2" creationId="{2EC5B9C7-8A9B-49C0-BE01-BC5B1CD8C8DB}"/>
          </ac:spMkLst>
        </pc:spChg>
        <pc:spChg chg="del mod">
          <ac:chgData name="HUỲNH CHÍ THẬT" userId="37cebea5-fd79-426d-91b5-caf485bc11ed" providerId="ADAL" clId="{B12AE64E-2EE8-49B6-9887-58FD790D7005}" dt="2022-03-28T10:07:18.675" v="176" actId="21"/>
          <ac:spMkLst>
            <pc:docMk/>
            <pc:sldMk cId="3015775959" sldId="256"/>
            <ac:spMk id="3" creationId="{C3694B55-CAE1-4717-87A8-FD7B488E2092}"/>
          </ac:spMkLst>
        </pc:spChg>
        <pc:spChg chg="add del mod">
          <ac:chgData name="HUỲNH CHÍ THẬT" userId="37cebea5-fd79-426d-91b5-caf485bc11ed" providerId="ADAL" clId="{B12AE64E-2EE8-49B6-9887-58FD790D7005}" dt="2022-03-28T10:05:45.408" v="46" actId="21"/>
          <ac:spMkLst>
            <pc:docMk/>
            <pc:sldMk cId="3015775959" sldId="256"/>
            <ac:spMk id="5" creationId="{3F0364ED-1A89-499D-B014-6237CAD06EB4}"/>
          </ac:spMkLst>
        </pc:spChg>
        <pc:spChg chg="add mod">
          <ac:chgData name="HUỲNH CHÍ THẬT" userId="37cebea5-fd79-426d-91b5-caf485bc11ed" providerId="ADAL" clId="{B12AE64E-2EE8-49B6-9887-58FD790D7005}" dt="2022-03-28T10:08:00.797" v="191" actId="404"/>
          <ac:spMkLst>
            <pc:docMk/>
            <pc:sldMk cId="3015775959" sldId="256"/>
            <ac:spMk id="7" creationId="{127DD596-E6E8-40A2-BE24-61E20FD70CB8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8" creationId="{CFA5B9DB-0BF9-4260-A97B-936524F9668F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0" creationId="{59824785-89B4-4433-955A-F2C847B1534D}"/>
          </ac:spMkLst>
        </pc:spChg>
        <pc:spChg chg="add del mod">
          <ac:chgData name="HUỲNH CHÍ THẬT" userId="37cebea5-fd79-426d-91b5-caf485bc11ed" providerId="ADAL" clId="{B12AE64E-2EE8-49B6-9887-58FD790D7005}" dt="2022-03-28T10:07:46.942" v="188" actId="478"/>
          <ac:spMkLst>
            <pc:docMk/>
            <pc:sldMk cId="3015775959" sldId="256"/>
            <ac:spMk id="11" creationId="{C1491C10-38C6-4740-A1BD-17C8ABC09A3B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2" creationId="{CB2E64D6-3AEB-4AFF-9475-E210F85E0AA7}"/>
          </ac:spMkLst>
        </pc:spChg>
        <pc:picChg chg="add del mod">
          <ac:chgData name="HUỲNH CHÍ THẬT" userId="37cebea5-fd79-426d-91b5-caf485bc11ed" providerId="ADAL" clId="{B12AE64E-2EE8-49B6-9887-58FD790D7005}" dt="2022-03-28T10:07:44.964" v="187" actId="478"/>
          <ac:picMkLst>
            <pc:docMk/>
            <pc:sldMk cId="3015775959" sldId="256"/>
            <ac:picMk id="6" creationId="{2BBAF1CB-8BCE-B2A3-E8B2-A534317814C2}"/>
          </ac:picMkLst>
        </pc:picChg>
        <pc:picChg chg="add del">
          <ac:chgData name="HUỲNH CHÍ THẬT" userId="37cebea5-fd79-426d-91b5-caf485bc11ed" providerId="ADAL" clId="{B12AE64E-2EE8-49B6-9887-58FD790D7005}" dt="2022-03-28T11:05:30.599" v="1603" actId="22"/>
          <ac:picMkLst>
            <pc:docMk/>
            <pc:sldMk cId="3015775959" sldId="256"/>
            <ac:picMk id="14" creationId="{E3F4C4B9-1E92-48C2-AA77-A63052069D31}"/>
          </ac:picMkLst>
        </pc:picChg>
      </pc:sldChg>
      <pc:sldChg chg="addSp delSp 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30636042" sldId="257"/>
        </pc:sldMkLst>
        <pc:spChg chg="del mod">
          <ac:chgData name="HUỲNH CHÍ THẬT" userId="37cebea5-fd79-426d-91b5-caf485bc11ed" providerId="ADAL" clId="{B12AE64E-2EE8-49B6-9887-58FD790D7005}" dt="2022-03-28T10:10:02.102" v="627" actId="478"/>
          <ac:spMkLst>
            <pc:docMk/>
            <pc:sldMk cId="3730636042" sldId="257"/>
            <ac:spMk id="2" creationId="{927CAB09-2B74-4CBF-839F-69E84FEB9C07}"/>
          </ac:spMkLst>
        </pc:spChg>
        <pc:spChg chg="mod">
          <ac:chgData name="HUỲNH CHÍ THẬT" userId="37cebea5-fd79-426d-91b5-caf485bc11ed" providerId="ADAL" clId="{B12AE64E-2EE8-49B6-9887-58FD790D7005}" dt="2022-03-28T11:11:22.502" v="2691" actId="2711"/>
          <ac:spMkLst>
            <pc:docMk/>
            <pc:sldMk cId="3730636042" sldId="257"/>
            <ac:spMk id="3" creationId="{41B4F4BF-7769-4F7E-8297-91D0C7EA3B93}"/>
          </ac:spMkLst>
        </pc:spChg>
        <pc:spChg chg="add mod">
          <ac:chgData name="HUỲNH CHÍ THẬT" userId="37cebea5-fd79-426d-91b5-caf485bc11ed" providerId="ADAL" clId="{B12AE64E-2EE8-49B6-9887-58FD790D7005}" dt="2022-03-28T10:10:11.441" v="632" actId="113"/>
          <ac:spMkLst>
            <pc:docMk/>
            <pc:sldMk cId="3730636042" sldId="257"/>
            <ac:spMk id="4" creationId="{BD1FA340-4B42-4109-AAEC-7CF844D6DD38}"/>
          </ac:spMkLst>
        </pc:spChg>
        <pc:spChg chg="add del mod">
          <ac:chgData name="HUỲNH CHÍ THẬT" userId="37cebea5-fd79-426d-91b5-caf485bc11ed" providerId="ADAL" clId="{B12AE64E-2EE8-49B6-9887-58FD790D7005}" dt="2022-03-28T10:10:04.721" v="628" actId="478"/>
          <ac:spMkLst>
            <pc:docMk/>
            <pc:sldMk cId="3730636042" sldId="257"/>
            <ac:spMk id="6" creationId="{55F4ABA7-EA61-4075-A914-B9D1848D08F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781503925" sldId="258"/>
        </pc:sldMkLst>
        <pc:spChg chg="mod">
          <ac:chgData name="HUỲNH CHÍ THẬT" userId="37cebea5-fd79-426d-91b5-caf485bc11ed" providerId="ADAL" clId="{B12AE64E-2EE8-49B6-9887-58FD790D7005}" dt="2022-03-28T10:11:15.284" v="697" actId="20577"/>
          <ac:spMkLst>
            <pc:docMk/>
            <pc:sldMk cId="1781503925" sldId="258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1:29.970" v="2692" actId="2711"/>
          <ac:spMkLst>
            <pc:docMk/>
            <pc:sldMk cId="1781503925" sldId="258"/>
            <ac:spMk id="3" creationId="{6FE84218-2B06-43F9-889E-611DA3CDAAFB}"/>
          </ac:spMkLst>
        </pc:spChg>
        <pc:picChg chg="add mod">
          <ac:chgData name="HUỲNH CHÍ THẬT" userId="37cebea5-fd79-426d-91b5-caf485bc11ed" providerId="ADAL" clId="{B12AE64E-2EE8-49B6-9887-58FD790D7005}" dt="2022-03-28T11:11:33.536" v="2693" actId="14100"/>
          <ac:picMkLst>
            <pc:docMk/>
            <pc:sldMk cId="1781503925" sldId="258"/>
            <ac:picMk id="5" creationId="{3F2A0196-3BF3-432F-8DA4-6F431B9421E9}"/>
          </ac:picMkLst>
        </pc:picChg>
        <pc:picChg chg="add del">
          <ac:chgData name="HUỲNH CHÍ THẬT" userId="37cebea5-fd79-426d-91b5-caf485bc11ed" providerId="ADAL" clId="{B12AE64E-2EE8-49B6-9887-58FD790D7005}" dt="2022-03-28T10:25:30.261" v="1464" actId="478"/>
          <ac:picMkLst>
            <pc:docMk/>
            <pc:sldMk cId="1781503925" sldId="258"/>
            <ac:picMk id="7" creationId="{AB5E5723-8C96-4625-AC28-1D6EB7DBFED9}"/>
          </ac:picMkLst>
        </pc:picChg>
        <pc:picChg chg="add mod">
          <ac:chgData name="HUỲNH CHÍ THẬT" userId="37cebea5-fd79-426d-91b5-caf485bc11ed" providerId="ADAL" clId="{B12AE64E-2EE8-49B6-9887-58FD790D7005}" dt="2022-03-28T11:11:38.096" v="2695" actId="1076"/>
          <ac:picMkLst>
            <pc:docMk/>
            <pc:sldMk cId="1781503925" sldId="258"/>
            <ac:picMk id="9" creationId="{AF8F9D36-696F-429B-8879-C1F28D843675}"/>
          </ac:picMkLst>
        </pc:picChg>
      </pc:sldChg>
      <pc:sldChg chg="addSp delSp modSp new del mod modClrScheme chgLayout">
        <pc:chgData name="HUỲNH CHÍ THẬT" userId="37cebea5-fd79-426d-91b5-caf485bc11ed" providerId="ADAL" clId="{B12AE64E-2EE8-49B6-9887-58FD790D7005}" dt="2022-03-28T11:05:39.696" v="1605" actId="47"/>
        <pc:sldMkLst>
          <pc:docMk/>
          <pc:sldMk cId="4089609547" sldId="259"/>
        </pc:sldMkLst>
        <pc:spChg chg="mod ord">
          <ac:chgData name="HUỲNH CHÍ THẬT" userId="37cebea5-fd79-426d-91b5-caf485bc11ed" providerId="ADAL" clId="{B12AE64E-2EE8-49B6-9887-58FD790D7005}" dt="2022-03-28T11:04:52.003" v="1599" actId="404"/>
          <ac:spMkLst>
            <pc:docMk/>
            <pc:sldMk cId="4089609547" sldId="259"/>
            <ac:spMk id="2" creationId="{D6474E1F-4BA1-4B7F-AB9E-77FC6F453811}"/>
          </ac:spMkLst>
        </pc:spChg>
        <pc:spChg chg="add del mod">
          <ac:chgData name="HUỲNH CHÍ THẬT" userId="37cebea5-fd79-426d-91b5-caf485bc11ed" providerId="ADAL" clId="{B12AE64E-2EE8-49B6-9887-58FD790D7005}" dt="2022-03-28T11:04:52.258" v="1601" actId="14100"/>
          <ac:spMkLst>
            <pc:docMk/>
            <pc:sldMk cId="4089609547" sldId="259"/>
            <ac:spMk id="3" creationId="{1AC4C037-95FC-440D-A480-427501973EC5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873651946" sldId="260"/>
        </pc:sldMkLst>
        <pc:spChg chg="mod">
          <ac:chgData name="HUỲNH CHÍ THẬT" userId="37cebea5-fd79-426d-91b5-caf485bc11ed" providerId="ADAL" clId="{B12AE64E-2EE8-49B6-9887-58FD790D7005}" dt="2022-03-28T11:11:52.758" v="2698" actId="20577"/>
          <ac:spMkLst>
            <pc:docMk/>
            <pc:sldMk cId="873651946" sldId="260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3:42:01.158" v="6624" actId="20577"/>
          <ac:spMkLst>
            <pc:docMk/>
            <pc:sldMk cId="873651946" sldId="260"/>
            <ac:spMk id="3" creationId="{6FE84218-2B06-43F9-889E-611DA3CDAAFB}"/>
          </ac:spMkLst>
        </pc:spChg>
        <pc:spChg chg="add del mod">
          <ac:chgData name="HUỲNH CHÍ THẬT" userId="37cebea5-fd79-426d-91b5-caf485bc11ed" providerId="ADAL" clId="{B12AE64E-2EE8-49B6-9887-58FD790D7005}" dt="2022-03-28T11:15:04.432" v="3407"/>
          <ac:spMkLst>
            <pc:docMk/>
            <pc:sldMk cId="873651946" sldId="260"/>
            <ac:spMk id="6" creationId="{7BE33BCE-3D40-4FD3-B58E-20C54F89DDE3}"/>
          </ac:spMkLst>
        </pc:spChg>
        <pc:picChg chg="del">
          <ac:chgData name="HUỲNH CHÍ THẬT" userId="37cebea5-fd79-426d-91b5-caf485bc11ed" providerId="ADAL" clId="{B12AE64E-2EE8-49B6-9887-58FD790D7005}" dt="2022-03-28T11:06:41.888" v="1759" actId="478"/>
          <ac:picMkLst>
            <pc:docMk/>
            <pc:sldMk cId="873651946" sldId="260"/>
            <ac:picMk id="5" creationId="{3F2A0196-3BF3-432F-8DA4-6F431B9421E9}"/>
          </ac:picMkLst>
        </pc:picChg>
        <pc:picChg chg="del">
          <ac:chgData name="HUỲNH CHÍ THẬT" userId="37cebea5-fd79-426d-91b5-caf485bc11ed" providerId="ADAL" clId="{B12AE64E-2EE8-49B6-9887-58FD790D7005}" dt="2022-03-28T11:06:42.270" v="1760" actId="478"/>
          <ac:picMkLst>
            <pc:docMk/>
            <pc:sldMk cId="873651946" sldId="260"/>
            <ac:picMk id="9" creationId="{AF8F9D36-696F-429B-8879-C1F28D843675}"/>
          </ac:picMkLst>
        </pc:picChg>
      </pc:sldChg>
      <pc:sldChg chg="addSp delSp modSp new mod modTransition modClrScheme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4072485140" sldId="261"/>
        </pc:sldMkLst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2" creationId="{32DE2D72-8B1F-47A8-A665-505CD2DA6E81}"/>
          </ac:spMkLst>
        </pc:spChg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3" creationId="{62F0A62C-66EB-4E81-A111-950B955FC83C}"/>
          </ac:spMkLst>
        </pc:spChg>
        <pc:spChg chg="add mod">
          <ac:chgData name="HUỲNH CHÍ THẬT" userId="37cebea5-fd79-426d-91b5-caf485bc11ed" providerId="ADAL" clId="{B12AE64E-2EE8-49B6-9887-58FD790D7005}" dt="2022-03-28T11:14:44.460" v="3405" actId="20577"/>
          <ac:spMkLst>
            <pc:docMk/>
            <pc:sldMk cId="4072485140" sldId="261"/>
            <ac:spMk id="4" creationId="{A61A553F-DD9F-412F-B213-BB3F996C9B94}"/>
          </ac:spMkLst>
        </pc:spChg>
      </pc:sldChg>
      <pc:sldChg chg="modSp add mod or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141843037" sldId="262"/>
        </pc:sldMkLst>
        <pc:spChg chg="mod">
          <ac:chgData name="HUỲNH CHÍ THẬT" userId="37cebea5-fd79-426d-91b5-caf485bc11ed" providerId="ADAL" clId="{B12AE64E-2EE8-49B6-9887-58FD790D7005}" dt="2022-03-28T11:15:33.966" v="3488" actId="20577"/>
          <ac:spMkLst>
            <pc:docMk/>
            <pc:sldMk cId="3141843037" sldId="262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6:00.665" v="3649" actId="20577"/>
          <ac:spMkLst>
            <pc:docMk/>
            <pc:sldMk cId="3141843037" sldId="262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6:26.130" v="3661" actId="47"/>
        <pc:sldMkLst>
          <pc:docMk/>
          <pc:sldMk cId="4162171810" sldId="263"/>
        </pc:sldMkLst>
        <pc:spChg chg="mod">
          <ac:chgData name="HUỲNH CHÍ THẬT" userId="37cebea5-fd79-426d-91b5-caf485bc11ed" providerId="ADAL" clId="{B12AE64E-2EE8-49B6-9887-58FD790D7005}" dt="2022-03-28T11:16:21.250" v="3659" actId="20577"/>
          <ac:spMkLst>
            <pc:docMk/>
            <pc:sldMk cId="4162171810" sldId="263"/>
            <ac:spMk id="2" creationId="{A938BF6E-F9EA-4D12-B05E-B9554F09E301}"/>
          </ac:spMkLst>
        </pc:spChg>
      </pc:sldChg>
      <pc:sldChg chg="modSp add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983510795" sldId="264"/>
        </pc:sldMkLst>
        <pc:spChg chg="mod">
          <ac:chgData name="HUỲNH CHÍ THẬT" userId="37cebea5-fd79-426d-91b5-caf485bc11ed" providerId="ADAL" clId="{B12AE64E-2EE8-49B6-9887-58FD790D7005}" dt="2022-03-28T11:16:36.556" v="3722" actId="20577"/>
          <ac:spMkLst>
            <pc:docMk/>
            <pc:sldMk cId="3983510795" sldId="264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7:27.545" v="3891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7:39.577" v="3897" actId="47"/>
        <pc:sldMkLst>
          <pc:docMk/>
          <pc:sldMk cId="935395361" sldId="265"/>
        </pc:sldMkLst>
        <pc:spChg chg="mod">
          <ac:chgData name="HUỲNH CHÍ THẬT" userId="37cebea5-fd79-426d-91b5-caf485bc11ed" providerId="ADAL" clId="{B12AE64E-2EE8-49B6-9887-58FD790D7005}" dt="2022-03-28T11:17:34.466" v="3895" actId="20577"/>
          <ac:spMkLst>
            <pc:docMk/>
            <pc:sldMk cId="935395361" sldId="265"/>
            <ac:spMk id="2" creationId="{6FB3B1A3-124E-49B0-87E6-A59A58759E16}"/>
          </ac:spMkLst>
        </pc:spChg>
      </pc:sldChg>
      <pc:sldChg chg="add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200723016" sldId="266"/>
        </pc:sldMkLst>
        <pc:spChg chg="mod">
          <ac:chgData name="HUỲNH CHÍ THẬT" userId="37cebea5-fd79-426d-91b5-caf485bc11ed" providerId="ADAL" clId="{B12AE64E-2EE8-49B6-9887-58FD790D7005}" dt="2022-03-28T11:17:52.090" v="3956" actId="20577"/>
          <ac:spMkLst>
            <pc:docMk/>
            <pc:sldMk cId="2200723016" sldId="266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2:35:35.981" v="4498" actId="20577"/>
          <ac:spMkLst>
            <pc:docMk/>
            <pc:sldMk cId="2200723016" sldId="266"/>
            <ac:spMk id="3" creationId="{6FE84218-2B06-43F9-889E-611DA3CDAAFB}"/>
          </ac:spMkLst>
        </pc:spChg>
        <pc:spChg chg="add mod">
          <ac:chgData name="HUỲNH CHÍ THẬT" userId="37cebea5-fd79-426d-91b5-caf485bc11ed" providerId="ADAL" clId="{B12AE64E-2EE8-49B6-9887-58FD790D7005}" dt="2022-03-28T12:00:08.935" v="4480" actId="1076"/>
          <ac:spMkLst>
            <pc:docMk/>
            <pc:sldMk cId="2200723016" sldId="266"/>
            <ac:spMk id="10" creationId="{39241BBB-CE3B-4D41-8386-F01A981381B1}"/>
          </ac:spMkLst>
        </pc:spChg>
        <pc:picChg chg="add mod">
          <ac:chgData name="HUỲNH CHÍ THẬT" userId="37cebea5-fd79-426d-91b5-caf485bc11ed" providerId="ADAL" clId="{B12AE64E-2EE8-49B6-9887-58FD790D7005}" dt="2022-03-28T11:59:34.807" v="4416" actId="1076"/>
          <ac:picMkLst>
            <pc:docMk/>
            <pc:sldMk cId="2200723016" sldId="266"/>
            <ac:picMk id="5" creationId="{B19D04D3-1938-4F63-A7E8-739ED6009876}"/>
          </ac:picMkLst>
        </pc:picChg>
        <pc:picChg chg="add mod">
          <ac:chgData name="HUỲNH CHÍ THẬT" userId="37cebea5-fd79-426d-91b5-caf485bc11ed" providerId="ADAL" clId="{B12AE64E-2EE8-49B6-9887-58FD790D7005}" dt="2022-03-28T11:59:35.935" v="4417" actId="1076"/>
          <ac:picMkLst>
            <pc:docMk/>
            <pc:sldMk cId="2200723016" sldId="266"/>
            <ac:picMk id="7" creationId="{54E4DC32-0FC7-4309-9C28-94CC3032D4B9}"/>
          </ac:picMkLst>
        </pc:picChg>
        <pc:picChg chg="add mod">
          <ac:chgData name="HUỲNH CHÍ THẬT" userId="37cebea5-fd79-426d-91b5-caf485bc11ed" providerId="ADAL" clId="{B12AE64E-2EE8-49B6-9887-58FD790D7005}" dt="2022-03-28T11:59:37.151" v="4418" actId="1076"/>
          <ac:picMkLst>
            <pc:docMk/>
            <pc:sldMk cId="2200723016" sldId="266"/>
            <ac:picMk id="9" creationId="{81684CEB-77D8-4FD6-AAAC-EF895A541809}"/>
          </ac:picMkLst>
        </pc:picChg>
      </pc:sldChg>
      <pc:sldChg chg="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05779543" sldId="267"/>
        </pc:sldMkLst>
        <pc:spChg chg="mod">
          <ac:chgData name="HUỲNH CHÍ THẬT" userId="37cebea5-fd79-426d-91b5-caf485bc11ed" providerId="ADAL" clId="{B12AE64E-2EE8-49B6-9887-58FD790D7005}" dt="2022-03-28T13:15:42.092" v="4559" actId="20577"/>
          <ac:spMkLst>
            <pc:docMk/>
            <pc:sldMk cId="3705779543" sldId="267"/>
            <ac:spMk id="2" creationId="{67FD5EB4-2477-4EB2-9018-17C3A458708B}"/>
          </ac:spMkLst>
        </pc:spChg>
        <pc:spChg chg="mod">
          <ac:chgData name="HUỲNH CHÍ THẬT" userId="37cebea5-fd79-426d-91b5-caf485bc11ed" providerId="ADAL" clId="{B12AE64E-2EE8-49B6-9887-58FD790D7005}" dt="2022-03-28T13:18:40.924" v="5515" actId="20577"/>
          <ac:spMkLst>
            <pc:docMk/>
            <pc:sldMk cId="3705779543" sldId="267"/>
            <ac:spMk id="3" creationId="{26B27D61-6E3A-42E7-85D0-EE222FE849B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6:01:14.580" v="10815"/>
        <pc:sldMkLst>
          <pc:docMk/>
          <pc:sldMk cId="1100969701" sldId="268"/>
        </pc:sldMkLst>
        <pc:spChg chg="mod">
          <ac:chgData name="HUỲNH CHÍ THẬT" userId="37cebea5-fd79-426d-91b5-caf485bc11ed" providerId="ADAL" clId="{B12AE64E-2EE8-49B6-9887-58FD790D7005}" dt="2022-03-28T13:22:29.404" v="6064" actId="1076"/>
          <ac:spMkLst>
            <pc:docMk/>
            <pc:sldMk cId="1100969701" sldId="268"/>
            <ac:spMk id="2" creationId="{383A5163-26C6-4D74-AE25-C4E4E44BE183}"/>
          </ac:spMkLst>
        </pc:spChg>
        <pc:spChg chg="del mod">
          <ac:chgData name="HUỲNH CHÍ THẬT" userId="37cebea5-fd79-426d-91b5-caf485bc11ed" providerId="ADAL" clId="{B12AE64E-2EE8-49B6-9887-58FD790D7005}" dt="2022-03-28T13:22:17.504" v="6062" actId="478"/>
          <ac:spMkLst>
            <pc:docMk/>
            <pc:sldMk cId="1100969701" sldId="268"/>
            <ac:spMk id="3" creationId="{45E9D903-494A-4A28-BC92-6A2D924BBC36}"/>
          </ac:spMkLst>
        </pc:spChg>
        <pc:spChg chg="add del mod">
          <ac:chgData name="HUỲNH CHÍ THẬT" userId="37cebea5-fd79-426d-91b5-caf485bc11ed" providerId="ADAL" clId="{B12AE64E-2EE8-49B6-9887-58FD790D7005}" dt="2022-03-28T13:22:03.006" v="6051" actId="478"/>
          <ac:spMkLst>
            <pc:docMk/>
            <pc:sldMk cId="1100969701" sldId="268"/>
            <ac:spMk id="4" creationId="{2D7C1D07-A9ED-4C35-A85C-6AAC97866AAA}"/>
          </ac:spMkLst>
        </pc:spChg>
        <pc:spChg chg="add del mod">
          <ac:chgData name="HUỲNH CHÍ THẬT" userId="37cebea5-fd79-426d-91b5-caf485bc11ed" providerId="ADAL" clId="{B12AE64E-2EE8-49B6-9887-58FD790D7005}" dt="2022-03-28T13:26:50.865" v="6147" actId="1076"/>
          <ac:spMkLst>
            <pc:docMk/>
            <pc:sldMk cId="1100969701" sldId="268"/>
            <ac:spMk id="5" creationId="{C2EEA65B-F9B9-458F-8AEC-84E575372E06}"/>
          </ac:spMkLst>
        </pc:spChg>
        <pc:spChg chg="add del mod">
          <ac:chgData name="HUỲNH CHÍ THẬT" userId="37cebea5-fd79-426d-91b5-caf485bc11ed" providerId="ADAL" clId="{B12AE64E-2EE8-49B6-9887-58FD790D7005}" dt="2022-03-28T13:22:03.646" v="6056" actId="47"/>
          <ac:spMkLst>
            <pc:docMk/>
            <pc:sldMk cId="1100969701" sldId="268"/>
            <ac:spMk id="6" creationId="{83DA411B-7445-4B1D-A0D2-BA8664062CC8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0" creationId="{F2A1DF46-08E6-42E2-82F9-F0C7ADC01A4E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1" creationId="{A82A51A2-C685-4665-9BEC-6F606D365A7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2" creationId="{89CDB4C0-A7EF-47A3-8916-BBF09DD973BC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3" creationId="{5B3657B9-B59B-41A3-BBAB-C1100A54C643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4" creationId="{61518B1E-2C1C-42A3-ADE6-51CFEE7A8B4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5" creationId="{C81FD388-B154-48ED-AE2E-8E5C8C1AEBDF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5" creationId="{CACE02CC-F277-4FF7-B80D-D835950D73B6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6" creationId="{6824C163-AD83-426C-840C-6D78B112D87A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7" creationId="{B485B1E8-0A39-42B9-A54E-B51555E8D0AD}"/>
          </ac:spMkLst>
        </pc:spChg>
        <pc:spChg chg="add del mod">
          <ac:chgData name="HUỲNH CHÍ THẬT" userId="37cebea5-fd79-426d-91b5-caf485bc11ed" providerId="ADAL" clId="{B12AE64E-2EE8-49B6-9887-58FD790D7005}" dt="2022-03-28T13:29:00.433" v="6170" actId="478"/>
          <ac:spMkLst>
            <pc:docMk/>
            <pc:sldMk cId="1100969701" sldId="268"/>
            <ac:spMk id="88" creationId="{D7656A8B-3EB8-48EB-B094-653E62D5E8D9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9" creationId="{6F295FB2-36E5-46BE-AA5A-494182D414FC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90" creationId="{60AB726F-8611-44A0-B189-C0B1ECC2113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0" creationId="{C20B6CA6-693F-49CE-BD5C-C2D1F500336E}"/>
          </ac:spMkLst>
        </pc:spChg>
        <pc:spChg chg="add del mod">
          <ac:chgData name="HUỲNH CHÍ THẬT" userId="37cebea5-fd79-426d-91b5-caf485bc11ed" providerId="ADAL" clId="{B12AE64E-2EE8-49B6-9887-58FD790D7005}" dt="2022-03-28T13:29:02.729" v="6171" actId="478"/>
          <ac:spMkLst>
            <pc:docMk/>
            <pc:sldMk cId="1100969701" sldId="268"/>
            <ac:spMk id="101" creationId="{ADE062CB-C375-4D60-9520-29042F94F86E}"/>
          </ac:spMkLst>
        </pc:spChg>
        <pc:spChg chg="add del mod">
          <ac:chgData name="HUỲNH CHÍ THẬT" userId="37cebea5-fd79-426d-91b5-caf485bc11ed" providerId="ADAL" clId="{B12AE64E-2EE8-49B6-9887-58FD790D7005}" dt="2022-03-28T13:28:56.960" v="6168" actId="478"/>
          <ac:spMkLst>
            <pc:docMk/>
            <pc:sldMk cId="1100969701" sldId="268"/>
            <ac:spMk id="102" creationId="{513A2458-CB67-40A4-B8AD-C8079A3AEC9E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3" creationId="{3EC82BC3-BCE0-4B73-BC26-1A863603FAF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4" creationId="{F4316549-4065-45A5-AB83-6F42B3D11677}"/>
          </ac:spMkLst>
        </pc:spChg>
        <pc:spChg chg="add del mod">
          <ac:chgData name="HUỲNH CHÍ THẬT" userId="37cebea5-fd79-426d-91b5-caf485bc11ed" providerId="ADAL" clId="{B12AE64E-2EE8-49B6-9887-58FD790D7005}" dt="2022-03-28T13:29:05.822" v="6173" actId="478"/>
          <ac:spMkLst>
            <pc:docMk/>
            <pc:sldMk cId="1100969701" sldId="268"/>
            <ac:spMk id="105" creationId="{D4E0A976-DA6F-4A19-8782-8F1846A43E11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7" creationId="{C327864B-7DE7-44D0-BE0E-52E5A9D744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8" creationId="{D50A0244-CDD3-4E1E-8D42-D48D70F2E6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9" creationId="{41B6BF04-2E27-4FAE-890D-18F4BB5F957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0" creationId="{6D810F99-AB87-4B21-9E93-9CA8B48673FE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1" creationId="{DFCC54B2-5665-47CB-BE66-BA18746A6A4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2" creationId="{57A2D413-073D-48A8-8D1B-79989C76DE7D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2" creationId="{9888B76D-B4F4-46A7-8CC9-880634A4E86A}"/>
          </ac:spMkLst>
        </pc:spChg>
        <pc:spChg chg="add mod">
          <ac:chgData name="HUỲNH CHÍ THẬT" userId="37cebea5-fd79-426d-91b5-caf485bc11ed" providerId="ADAL" clId="{B12AE64E-2EE8-49B6-9887-58FD790D7005}" dt="2022-03-28T14:00:21.384" v="8640" actId="1076"/>
          <ac:spMkLst>
            <pc:docMk/>
            <pc:sldMk cId="1100969701" sldId="268"/>
            <ac:spMk id="133" creationId="{55D69B88-9DBC-49B9-B0D0-1313F2564CD5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4" creationId="{7A500B5B-CA7A-4179-890A-0496CAF6D550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5" creationId="{00F33333-FB1B-4FAF-AD7C-AD3834EC4426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6" creationId="{F218339E-65AD-46B2-934A-FA4D9DEBFC29}"/>
          </ac:spMkLst>
        </pc:spChg>
        <pc:spChg chg="add mod">
          <ac:chgData name="HUỲNH CHÍ THẬT" userId="37cebea5-fd79-426d-91b5-caf485bc11ed" providerId="ADAL" clId="{B12AE64E-2EE8-49B6-9887-58FD790D7005}" dt="2022-03-28T13:29:54.426" v="6180" actId="1076"/>
          <ac:spMkLst>
            <pc:docMk/>
            <pc:sldMk cId="1100969701" sldId="268"/>
            <ac:spMk id="137" creationId="{BC255556-48D5-4B25-97DB-DBAA67A353D1}"/>
          </ac:spMkLst>
        </pc:spChg>
        <pc:spChg chg="add del mod">
          <ac:chgData name="HUỲNH CHÍ THẬT" userId="37cebea5-fd79-426d-91b5-caf485bc11ed" providerId="ADAL" clId="{B12AE64E-2EE8-49B6-9887-58FD790D7005}" dt="2022-03-28T14:03:31.373" v="8707" actId="11529"/>
          <ac:spMkLst>
            <pc:docMk/>
            <pc:sldMk cId="1100969701" sldId="268"/>
            <ac:spMk id="138" creationId="{744281F3-05BB-4ECB-89F7-B341CA6C50A0}"/>
          </ac:spMkLst>
        </pc:spChg>
        <pc:spChg chg="add mod">
          <ac:chgData name="HUỲNH CHÍ THẬT" userId="37cebea5-fd79-426d-91b5-caf485bc11ed" providerId="ADAL" clId="{B12AE64E-2EE8-49B6-9887-58FD790D7005}" dt="2022-03-28T14:04:01.488" v="8715" actId="1076"/>
          <ac:spMkLst>
            <pc:docMk/>
            <pc:sldMk cId="1100969701" sldId="268"/>
            <ac:spMk id="139" creationId="{D067550A-78EC-4DE8-A2B8-B97CFF6CA1FE}"/>
          </ac:spMkLst>
        </pc:spChg>
        <pc:spChg chg="add mod">
          <ac:chgData name="HUỲNH CHÍ THẬT" userId="37cebea5-fd79-426d-91b5-caf485bc11ed" providerId="ADAL" clId="{B12AE64E-2EE8-49B6-9887-58FD790D7005}" dt="2022-03-28T14:04:13.687" v="8723" actId="1076"/>
          <ac:spMkLst>
            <pc:docMk/>
            <pc:sldMk cId="1100969701" sldId="268"/>
            <ac:spMk id="140" creationId="{AE36752E-25B2-4939-9513-C4F96D558780}"/>
          </ac:spMkLst>
        </pc:sp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8" creationId="{32645261-402C-407E-8744-D5226B89DED4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0" creationId="{2B8222CB-ADF0-46FD-81B3-81BE8E4544C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2" creationId="{0D6B981C-7D27-4865-8142-AA439FA3788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3" creationId="{AEC1F091-6766-4675-86C1-EEF4E5EB2EA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4" creationId="{82050F51-FB9D-4A27-8D65-568F60C2EADA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5" creationId="{2DEB301D-06B5-4A8B-8E14-3FB4A459AC81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6" creationId="{16588D5B-74FC-4A38-A7AC-53DFBAE153B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7" creationId="{8B453D40-0885-4E26-AD95-41ED2BBB63C3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32" creationId="{F847CC17-6DD6-4771-9F4A-4A80FEDF93E8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2" creationId="{68B1B3A0-8CAE-4A7F-A6EF-11A581E3FB55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3" creationId="{A7650A14-42FB-4E8A-A2E0-EFC4FF9D9F1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4" creationId="{060BAF0B-17FC-421F-9D0D-319E4F96789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5" creationId="{F6DF16BC-73D6-4EE7-B969-EF51D8CA3BF9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6" creationId="{74E582B3-F8D8-4CC9-A423-8AAA4749A3C5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7" creationId="{330727CE-0D57-4649-AB7A-17D1D78E614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8" creationId="{C60A5F45-77AC-4644-BBA4-ED841AB414D1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9" creationId="{2848D5EF-E73A-46D3-A327-EA0D3F590F4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60" creationId="{2F1BFB52-F0D3-4424-A2EB-BBB5AE3B7E42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1" creationId="{319F8F43-A613-4373-98E9-11E26773FD2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2" creationId="{D7B6EDE2-3346-4AA4-A11A-D753A15BCE24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3" creationId="{EC4D936C-C56A-4FA2-87E7-E91C77C54A88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4" creationId="{DD342FD0-5458-4283-B66F-145B6247D04B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5" creationId="{93194510-2163-403E-8407-5463EB9A35B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6" creationId="{6DCE0FFD-D2F1-4A96-92DA-2450732D10DD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7" creationId="{EA2ECFE2-A025-4036-B523-EEBDFE0F9D45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8" creationId="{BAB819B4-0960-4318-8CAB-1A268F819593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9" creationId="{D3190DEF-8AEF-45FD-98EB-B1FFF1F590A6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6" creationId="{A81DE6A6-BE51-402C-9948-9027ABFA08BE}"/>
          </ac:cxnSpMkLst>
        </pc:cxnChg>
        <pc:cxnChg chg="add del mod">
          <ac:chgData name="HUỲNH CHÍ THẬT" userId="37cebea5-fd79-426d-91b5-caf485bc11ed" providerId="ADAL" clId="{B12AE64E-2EE8-49B6-9887-58FD790D7005}" dt="2022-03-28T13:27:07.567" v="6150" actId="478"/>
          <ac:cxnSpMkLst>
            <pc:docMk/>
            <pc:sldMk cId="1100969701" sldId="268"/>
            <ac:cxnSpMk id="77" creationId="{7F03559E-6D25-48F0-B0C0-569F34F11A53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8" creationId="{0534D1AB-3D15-4D4E-A30F-BCE6A8F004EB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9" creationId="{BE1ACB83-9289-43C2-87E2-17E4E9230CB9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0" creationId="{0D46781A-CC37-4E9D-A0C5-D38663109071}"/>
          </ac:cxnSpMkLst>
        </pc:cxnChg>
        <pc:cxnChg chg="add del mod">
          <ac:chgData name="HUỲNH CHÍ THẬT" userId="37cebea5-fd79-426d-91b5-caf485bc11ed" providerId="ADAL" clId="{B12AE64E-2EE8-49B6-9887-58FD790D7005}" dt="2022-03-28T13:27:09.355" v="6151" actId="478"/>
          <ac:cxnSpMkLst>
            <pc:docMk/>
            <pc:sldMk cId="1100969701" sldId="268"/>
            <ac:cxnSpMk id="81" creationId="{C5B6DD3F-0806-4355-B398-00196F8B8C8E}"/>
          </ac:cxnSpMkLst>
        </pc:cxnChg>
        <pc:cxnChg chg="add del mod">
          <ac:chgData name="HUỲNH CHÍ THẬT" userId="37cebea5-fd79-426d-91b5-caf485bc11ed" providerId="ADAL" clId="{B12AE64E-2EE8-49B6-9887-58FD790D7005}" dt="2022-03-28T13:27:11.464" v="6152" actId="478"/>
          <ac:cxnSpMkLst>
            <pc:docMk/>
            <pc:sldMk cId="1100969701" sldId="268"/>
            <ac:cxnSpMk id="82" creationId="{4D5E8F66-406E-4E96-AAA2-11D67BAE76A5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3" creationId="{B14ACFB0-CAFE-4ABB-A3BA-16D7D84B97BF}"/>
          </ac:cxnSpMkLst>
        </pc:cxnChg>
        <pc:cxnChg chg="add del mod">
          <ac:chgData name="HUỲNH CHÍ THẬT" userId="37cebea5-fd79-426d-91b5-caf485bc11ed" providerId="ADAL" clId="{B12AE64E-2EE8-49B6-9887-58FD790D7005}" dt="2022-03-28T13:27:13.479" v="6153" actId="478"/>
          <ac:cxnSpMkLst>
            <pc:docMk/>
            <pc:sldMk cId="1100969701" sldId="268"/>
            <ac:cxnSpMk id="84" creationId="{F7DD2EBE-EA6E-4054-AB50-390C92885664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1" creationId="{9E72970C-A5B8-43C4-9D19-581B5692D34F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2" creationId="{CD21A830-CE9F-424E-BA74-B760F4EA5438}"/>
          </ac:cxnSpMkLst>
        </pc:cxnChg>
        <pc:cxnChg chg="add del mod">
          <ac:chgData name="HUỲNH CHÍ THẬT" userId="37cebea5-fd79-426d-91b5-caf485bc11ed" providerId="ADAL" clId="{B12AE64E-2EE8-49B6-9887-58FD790D7005}" dt="2022-03-28T13:27:17.025" v="6154" actId="478"/>
          <ac:cxnSpMkLst>
            <pc:docMk/>
            <pc:sldMk cId="1100969701" sldId="268"/>
            <ac:cxnSpMk id="93" creationId="{0D05AA81-E239-4174-908C-BCAD22ADCBA8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4" creationId="{4D7B2AD8-CFF8-4DE8-A0B8-82B29198F393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5" creationId="{608F3EA8-10E3-4C2A-B4A0-A2CD93B34040}"/>
          </ac:cxnSpMkLst>
        </pc:cxnChg>
        <pc:cxnChg chg="add del mod">
          <ac:chgData name="HUỲNH CHÍ THẬT" userId="37cebea5-fd79-426d-91b5-caf485bc11ed" providerId="ADAL" clId="{B12AE64E-2EE8-49B6-9887-58FD790D7005}" dt="2022-03-28T13:27:19.085" v="6156" actId="478"/>
          <ac:cxnSpMkLst>
            <pc:docMk/>
            <pc:sldMk cId="1100969701" sldId="268"/>
            <ac:cxnSpMk id="96" creationId="{A09A8015-17D1-4970-A2D6-51F2200381DC}"/>
          </ac:cxnSpMkLst>
        </pc:cxnChg>
        <pc:cxnChg chg="add del mod">
          <ac:chgData name="HUỲNH CHÍ THẬT" userId="37cebea5-fd79-426d-91b5-caf485bc11ed" providerId="ADAL" clId="{B12AE64E-2EE8-49B6-9887-58FD790D7005}" dt="2022-03-28T13:28:57.491" v="6169" actId="478"/>
          <ac:cxnSpMkLst>
            <pc:docMk/>
            <pc:sldMk cId="1100969701" sldId="268"/>
            <ac:cxnSpMk id="97" creationId="{6292F5C2-4951-4EBC-B78D-E3FC4479AB56}"/>
          </ac:cxnSpMkLst>
        </pc:cxnChg>
        <pc:cxnChg chg="add del mod">
          <ac:chgData name="HUỲNH CHÍ THẬT" userId="37cebea5-fd79-426d-91b5-caf485bc11ed" providerId="ADAL" clId="{B12AE64E-2EE8-49B6-9887-58FD790D7005}" dt="2022-03-28T13:27:19.772" v="6157" actId="478"/>
          <ac:cxnSpMkLst>
            <pc:docMk/>
            <pc:sldMk cId="1100969701" sldId="268"/>
            <ac:cxnSpMk id="98" creationId="{4505424C-C8E0-4D4F-93E6-66B91FEDA20E}"/>
          </ac:cxnSpMkLst>
        </pc:cxnChg>
        <pc:cxnChg chg="add del mod">
          <ac:chgData name="HUỲNH CHÍ THẬT" userId="37cebea5-fd79-426d-91b5-caf485bc11ed" providerId="ADAL" clId="{B12AE64E-2EE8-49B6-9887-58FD790D7005}" dt="2022-03-28T13:27:18.447" v="6155" actId="478"/>
          <ac:cxnSpMkLst>
            <pc:docMk/>
            <pc:sldMk cId="1100969701" sldId="268"/>
            <ac:cxnSpMk id="99" creationId="{C4EAA790-615D-44EA-A61C-7AF1D62B814A}"/>
          </ac:cxnSpMkLst>
        </pc:cxnChg>
        <pc:cxnChg chg="add del">
          <ac:chgData name="HUỲNH CHÍ THẬT" userId="37cebea5-fd79-426d-91b5-caf485bc11ed" providerId="ADAL" clId="{B12AE64E-2EE8-49B6-9887-58FD790D7005}" dt="2022-03-28T13:28:23.337" v="6160" actId="478"/>
          <ac:cxnSpMkLst>
            <pc:docMk/>
            <pc:sldMk cId="1100969701" sldId="268"/>
            <ac:cxnSpMk id="107" creationId="{F1A15B29-E0BB-4BCC-9D5D-321CE0C6CE9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08" creationId="{981F814C-AF00-4A6C-88D5-1BB2F2BB6E04}"/>
          </ac:cxnSpMkLst>
        </pc:cxnChg>
        <pc:cxnChg chg="add del mod">
          <ac:chgData name="HUỲNH CHÍ THẬT" userId="37cebea5-fd79-426d-91b5-caf485bc11ed" providerId="ADAL" clId="{B12AE64E-2EE8-49B6-9887-58FD790D7005}" dt="2022-03-28T13:30:19.264" v="6186" actId="478"/>
          <ac:cxnSpMkLst>
            <pc:docMk/>
            <pc:sldMk cId="1100969701" sldId="268"/>
            <ac:cxnSpMk id="109" creationId="{F59751BC-7FCA-4A88-B701-692974303FB9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0" creationId="{6EED9241-71E0-40DC-8D84-096583F8C965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1" creationId="{E2CB41AA-B253-4042-AC55-13525660B62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2" creationId="{D9F315B4-6BA0-492E-A7C8-648D7B3B0688}"/>
          </ac:cxnSpMkLst>
        </pc:cxnChg>
        <pc:cxnChg chg="add del mod">
          <ac:chgData name="HUỲNH CHÍ THẬT" userId="37cebea5-fd79-426d-91b5-caf485bc11ed" providerId="ADAL" clId="{B12AE64E-2EE8-49B6-9887-58FD790D7005}" dt="2022-03-28T13:30:18.267" v="6185" actId="478"/>
          <ac:cxnSpMkLst>
            <pc:docMk/>
            <pc:sldMk cId="1100969701" sldId="268"/>
            <ac:cxnSpMk id="113" creationId="{8A7594C0-3EFE-4B72-A6D2-9542217BC0FA}"/>
          </ac:cxnSpMkLst>
        </pc:cxnChg>
        <pc:cxnChg chg="add del mod">
          <ac:chgData name="HUỲNH CHÍ THẬT" userId="37cebea5-fd79-426d-91b5-caf485bc11ed" providerId="ADAL" clId="{B12AE64E-2EE8-49B6-9887-58FD790D7005}" dt="2022-03-28T13:30:22.091" v="6188" actId="478"/>
          <ac:cxnSpMkLst>
            <pc:docMk/>
            <pc:sldMk cId="1100969701" sldId="268"/>
            <ac:cxnSpMk id="114" creationId="{B8EC4660-6760-43B1-BC16-4155477F0E9B}"/>
          </ac:cxnSpMkLst>
        </pc:cxnChg>
        <pc:cxnChg chg="add mod">
          <ac:chgData name="HUỲNH CHÍ THẬT" userId="37cebea5-fd79-426d-91b5-caf485bc11ed" providerId="ADAL" clId="{B12AE64E-2EE8-49B6-9887-58FD790D7005}" dt="2022-03-28T13:30:27.918" v="6189" actId="17032"/>
          <ac:cxnSpMkLst>
            <pc:docMk/>
            <pc:sldMk cId="1100969701" sldId="268"/>
            <ac:cxnSpMk id="115" creationId="{208BA684-7D0B-40B9-9548-E70A3932BD8B}"/>
          </ac:cxnSpMkLst>
        </pc:cxnChg>
        <pc:cxnChg chg="add del mod">
          <ac:chgData name="HUỲNH CHÍ THẬT" userId="37cebea5-fd79-426d-91b5-caf485bc11ed" providerId="ADAL" clId="{B12AE64E-2EE8-49B6-9887-58FD790D7005}" dt="2022-03-28T13:30:20.716" v="6187" actId="478"/>
          <ac:cxnSpMkLst>
            <pc:docMk/>
            <pc:sldMk cId="1100969701" sldId="268"/>
            <ac:cxnSpMk id="116" creationId="{9B99FC6E-285F-4FDB-A866-E41CB087BA87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3" creationId="{E25C8ABF-EFAB-4225-BB33-6048526C8962}"/>
          </ac:cxnSpMkLst>
        </pc:cxnChg>
        <pc:cxnChg chg="add mod">
          <ac:chgData name="HUỲNH CHÍ THẬT" userId="37cebea5-fd79-426d-91b5-caf485bc11ed" providerId="ADAL" clId="{B12AE64E-2EE8-49B6-9887-58FD790D7005}" dt="2022-03-28T13:30:30.857" v="6190" actId="17032"/>
          <ac:cxnSpMkLst>
            <pc:docMk/>
            <pc:sldMk cId="1100969701" sldId="268"/>
            <ac:cxnSpMk id="124" creationId="{5849953A-1A70-4C71-9DC3-BB79F80B0EB9}"/>
          </ac:cxnSpMkLst>
        </pc:cxnChg>
        <pc:cxnChg chg="add del mod">
          <ac:chgData name="HUỲNH CHÍ THẬT" userId="37cebea5-fd79-426d-91b5-caf485bc11ed" providerId="ADAL" clId="{B12AE64E-2EE8-49B6-9887-58FD790D7005}" dt="2022-03-28T13:30:11.528" v="6181" actId="478"/>
          <ac:cxnSpMkLst>
            <pc:docMk/>
            <pc:sldMk cId="1100969701" sldId="268"/>
            <ac:cxnSpMk id="125" creationId="{99BAAD78-646D-4CCE-86EA-D71BF898CC86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6" creationId="{FE25902C-626D-40E3-BB50-D41DD332A149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7" creationId="{DDBBF974-B0A0-4B0E-8FCE-5D44D433952F}"/>
          </ac:cxnSpMkLst>
        </pc:cxnChg>
        <pc:cxnChg chg="add del mod">
          <ac:chgData name="HUỲNH CHÍ THẬT" userId="37cebea5-fd79-426d-91b5-caf485bc11ed" providerId="ADAL" clId="{B12AE64E-2EE8-49B6-9887-58FD790D7005}" dt="2022-03-28T13:30:15.877" v="6184" actId="478"/>
          <ac:cxnSpMkLst>
            <pc:docMk/>
            <pc:sldMk cId="1100969701" sldId="268"/>
            <ac:cxnSpMk id="128" creationId="{0A6745E5-B032-4733-A299-90909F3E4315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9" creationId="{3657D425-DD8D-4ECC-9FA0-4672A647E8A0}"/>
          </ac:cxnSpMkLst>
        </pc:cxnChg>
        <pc:cxnChg chg="add del mod">
          <ac:chgData name="HUỲNH CHÍ THẬT" userId="37cebea5-fd79-426d-91b5-caf485bc11ed" providerId="ADAL" clId="{B12AE64E-2EE8-49B6-9887-58FD790D7005}" dt="2022-03-28T13:30:13.409" v="6183" actId="478"/>
          <ac:cxnSpMkLst>
            <pc:docMk/>
            <pc:sldMk cId="1100969701" sldId="268"/>
            <ac:cxnSpMk id="130" creationId="{F8316D42-99F5-48BE-A50F-D2782C428AEC}"/>
          </ac:cxnSpMkLst>
        </pc:cxnChg>
        <pc:cxnChg chg="add del mod">
          <ac:chgData name="HUỲNH CHÍ THẬT" userId="37cebea5-fd79-426d-91b5-caf485bc11ed" providerId="ADAL" clId="{B12AE64E-2EE8-49B6-9887-58FD790D7005}" dt="2022-03-28T13:30:12.013" v="6182" actId="478"/>
          <ac:cxnSpMkLst>
            <pc:docMk/>
            <pc:sldMk cId="1100969701" sldId="268"/>
            <ac:cxnSpMk id="131" creationId="{661C828B-E113-4095-80A3-10ED4C203580}"/>
          </ac:cxnSpMkLst>
        </pc:cxnChg>
      </pc:sldChg>
      <pc:sldChg chg="addSp delSp modSp add mod ord modTransition modAnim">
        <pc:chgData name="HUỲNH CHÍ THẬT" userId="37cebea5-fd79-426d-91b5-caf485bc11ed" providerId="ADAL" clId="{B12AE64E-2EE8-49B6-9887-58FD790D7005}" dt="2022-03-28T16:00:29.677" v="10811"/>
        <pc:sldMkLst>
          <pc:docMk/>
          <pc:sldMk cId="218141995" sldId="269"/>
        </pc:sldMkLst>
        <pc:spChg chg="mod">
          <ac:chgData name="HUỲNH CHÍ THẬT" userId="37cebea5-fd79-426d-91b5-caf485bc11ed" providerId="ADAL" clId="{B12AE64E-2EE8-49B6-9887-58FD790D7005}" dt="2022-03-28T13:31:28.875" v="6214" actId="20577"/>
          <ac:spMkLst>
            <pc:docMk/>
            <pc:sldMk cId="218141995" sldId="269"/>
            <ac:spMk id="2" creationId="{67FD5EB4-2477-4EB2-9018-17C3A458708B}"/>
          </ac:spMkLst>
        </pc:spChg>
        <pc:spChg chg="add del mod">
          <ac:chgData name="HUỲNH CHÍ THẬT" userId="37cebea5-fd79-426d-91b5-caf485bc11ed" providerId="ADAL" clId="{B12AE64E-2EE8-49B6-9887-58FD790D7005}" dt="2022-03-28T13:40:47.641" v="6618" actId="1076"/>
          <ac:spMkLst>
            <pc:docMk/>
            <pc:sldMk cId="218141995" sldId="269"/>
            <ac:spMk id="3" creationId="{26B27D61-6E3A-42E7-85D0-EE222FE849BB}"/>
          </ac:spMkLst>
        </pc:spChg>
        <pc:spChg chg="add del mod">
          <ac:chgData name="HUỲNH CHÍ THẬT" userId="37cebea5-fd79-426d-91b5-caf485bc11ed" providerId="ADAL" clId="{B12AE64E-2EE8-49B6-9887-58FD790D7005}" dt="2022-03-28T13:32:39.222" v="6502" actId="478"/>
          <ac:spMkLst>
            <pc:docMk/>
            <pc:sldMk cId="218141995" sldId="269"/>
            <ac:spMk id="4" creationId="{5356E032-0DD7-4E21-BEA3-98FA0FCEDB24}"/>
          </ac:spMkLst>
        </pc:spChg>
        <pc:spChg chg="add del">
          <ac:chgData name="HUỲNH CHÍ THẬT" userId="37cebea5-fd79-426d-91b5-caf485bc11ed" providerId="ADAL" clId="{B12AE64E-2EE8-49B6-9887-58FD790D7005}" dt="2022-03-28T13:33:53.229" v="6507" actId="11529"/>
          <ac:spMkLst>
            <pc:docMk/>
            <pc:sldMk cId="218141995" sldId="269"/>
            <ac:spMk id="7" creationId="{74CA323A-800E-469A-A31C-E6C01BB9C20C}"/>
          </ac:spMkLst>
        </pc:spChg>
        <pc:spChg chg="add del mod">
          <ac:chgData name="HUỲNH CHÍ THẬT" userId="37cebea5-fd79-426d-91b5-caf485bc11ed" providerId="ADAL" clId="{B12AE64E-2EE8-49B6-9887-58FD790D7005}" dt="2022-03-28T13:36:35.285" v="6545" actId="478"/>
          <ac:spMkLst>
            <pc:docMk/>
            <pc:sldMk cId="218141995" sldId="269"/>
            <ac:spMk id="8" creationId="{8E28745D-D9AD-41E1-9809-179E571A5294}"/>
          </ac:spMkLst>
        </pc:spChg>
        <pc:spChg chg="add del mod">
          <ac:chgData name="HUỲNH CHÍ THẬT" userId="37cebea5-fd79-426d-91b5-caf485bc11ed" providerId="ADAL" clId="{B12AE64E-2EE8-49B6-9887-58FD790D7005}" dt="2022-03-28T13:35:44.861" v="6528" actId="478"/>
          <ac:spMkLst>
            <pc:docMk/>
            <pc:sldMk cId="218141995" sldId="269"/>
            <ac:spMk id="9" creationId="{BEA97487-1393-4A6A-8A73-C28A2D99ED9E}"/>
          </ac:spMkLst>
        </pc:spChg>
        <pc:spChg chg="add del mod">
          <ac:chgData name="HUỲNH CHÍ THẬT" userId="37cebea5-fd79-426d-91b5-caf485bc11ed" providerId="ADAL" clId="{B12AE64E-2EE8-49B6-9887-58FD790D7005}" dt="2022-03-28T13:36:34.894" v="6544" actId="478"/>
          <ac:spMkLst>
            <pc:docMk/>
            <pc:sldMk cId="218141995" sldId="269"/>
            <ac:spMk id="10" creationId="{7798636A-484D-45BF-A011-9A9A3F99E1C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1" creationId="{C11747A5-1E1F-4CBC-9A3A-F760FD8BE3C8}"/>
          </ac:spMkLst>
        </pc:spChg>
        <pc:spChg chg="add mod">
          <ac:chgData name="HUỲNH CHÍ THẬT" userId="37cebea5-fd79-426d-91b5-caf485bc11ed" providerId="ADAL" clId="{B12AE64E-2EE8-49B6-9887-58FD790D7005}" dt="2022-03-28T13:39:47.966" v="6599" actId="571"/>
          <ac:spMkLst>
            <pc:docMk/>
            <pc:sldMk cId="218141995" sldId="269"/>
            <ac:spMk id="52" creationId="{49BAE2ED-6A13-4E6B-A733-D64999BD40EB}"/>
          </ac:spMkLst>
        </pc:spChg>
        <pc:spChg chg="add del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3" creationId="{FFA7E4E9-A944-4886-BE1A-29D0ABE2868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4" creationId="{5626BC85-662B-4D54-B8D4-F75BD9C154D8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5" creationId="{A231E7C8-D3B6-44DC-BA16-EF4C33C96EF5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6" creationId="{2CB3B6FA-313F-466C-9588-F8C6F3FDFE29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7" creationId="{2F0FB62F-37D5-42A2-B241-FE9EA057BBE2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8" creationId="{C476BC0C-BA68-445F-AD48-D56DF7C48C7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9" creationId="{65EF9D3A-5A07-4EDA-B2E0-397A0A3B0E5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0" creationId="{47F623FB-FA54-46A1-AE08-056E82300ED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1" creationId="{DAA806F7-5E9A-44D3-8603-9D8C3490E59E}"/>
          </ac:spMkLst>
        </pc:spChg>
        <pc:spChg chg="add mod">
          <ac:chgData name="HUỲNH CHÍ THẬT" userId="37cebea5-fd79-426d-91b5-caf485bc11ed" providerId="ADAL" clId="{B12AE64E-2EE8-49B6-9887-58FD790D7005}" dt="2022-03-28T13:40:36.654" v="6614" actId="571"/>
          <ac:spMkLst>
            <pc:docMk/>
            <pc:sldMk cId="218141995" sldId="269"/>
            <ac:spMk id="62" creationId="{E36808D7-C066-42D4-A985-FBD03991882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3" creationId="{0D163826-4006-4831-97B6-52EF568E4EB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4" creationId="{66F71D30-1335-4B86-9EE3-A13B6D22004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5" creationId="{0B651306-137F-4D13-A414-C934ABF27B7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6" creationId="{24764EE5-28AA-4AB0-AD91-50306B9A4114}"/>
          </ac:spMkLst>
        </pc:spChg>
        <pc:spChg chg="add del mod">
          <ac:chgData name="HUỲNH CHÍ THẬT" userId="37cebea5-fd79-426d-91b5-caf485bc11ed" providerId="ADAL" clId="{B12AE64E-2EE8-49B6-9887-58FD790D7005}" dt="2022-03-28T13:40:47.078" v="6617" actId="21"/>
          <ac:spMkLst>
            <pc:docMk/>
            <pc:sldMk cId="218141995" sldId="269"/>
            <ac:spMk id="68" creationId="{790CB254-FC09-4180-ACDA-27C554E4451A}"/>
          </ac:spMkLst>
        </pc:spChg>
        <pc:cxnChg chg="add del mod">
          <ac:chgData name="HUỲNH CHÍ THẬT" userId="37cebea5-fd79-426d-91b5-caf485bc11ed" providerId="ADAL" clId="{B12AE64E-2EE8-49B6-9887-58FD790D7005}" dt="2022-03-28T13:33:33.137" v="6505" actId="478"/>
          <ac:cxnSpMkLst>
            <pc:docMk/>
            <pc:sldMk cId="218141995" sldId="269"/>
            <ac:cxnSpMk id="6" creationId="{5D4D6626-6C7F-4A02-84BF-6C8FB13D2BCA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2" creationId="{E99800C7-A053-4DC1-AB91-349DF365AD1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3" creationId="{017F36B2-9F27-4D10-82F2-2E3F6F793D5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4" creationId="{2A0111F5-9A6D-43C7-80B9-514CD54CF979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5" creationId="{0DD60D4D-05BD-4CC8-BDA4-FE86AF47977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6" creationId="{F7FB5C1A-558F-47F0-91C3-DC8F98698C6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7" creationId="{A1407819-8A96-4FA9-AD6E-CB287E693B03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8" creationId="{B20D871E-AAF8-4811-82A4-80EE53A86AB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7" creationId="{24829114-158F-4A9E-A20F-9104AFE7B97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8" creationId="{4B85E45A-B9F1-44E1-B844-6C94F963608E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9" creationId="{52007D96-4BFD-4E1F-8A1D-30A9C96A19A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0" creationId="{901AB03F-1968-4949-A693-2B1EEB3E74BE}"/>
          </ac:cxnSpMkLst>
        </pc:cxnChg>
        <pc:cxnChg chg="add del mod">
          <ac:chgData name="HUỲNH CHÍ THẬT" userId="37cebea5-fd79-426d-91b5-caf485bc11ed" providerId="ADAL" clId="{B12AE64E-2EE8-49B6-9887-58FD790D7005}" dt="2022-03-28T13:39:01.651" v="6585" actId="478"/>
          <ac:cxnSpMkLst>
            <pc:docMk/>
            <pc:sldMk cId="218141995" sldId="269"/>
            <ac:cxnSpMk id="41" creationId="{E713E1CF-D7AE-4EF6-AD1D-D27E4B0700A2}"/>
          </ac:cxnSpMkLst>
        </pc:cxnChg>
        <pc:cxnChg chg="add del mod">
          <ac:chgData name="HUỲNH CHÍ THẬT" userId="37cebea5-fd79-426d-91b5-caf485bc11ed" providerId="ADAL" clId="{B12AE64E-2EE8-49B6-9887-58FD790D7005}" dt="2022-03-28T13:39:21.527" v="6587" actId="478"/>
          <ac:cxnSpMkLst>
            <pc:docMk/>
            <pc:sldMk cId="218141995" sldId="269"/>
            <ac:cxnSpMk id="42" creationId="{79F4477A-B6C8-4934-800F-74906318B3C4}"/>
          </ac:cxnSpMkLst>
        </pc:cxnChg>
        <pc:cxnChg chg="add del mod">
          <ac:chgData name="HUỲNH CHÍ THẬT" userId="37cebea5-fd79-426d-91b5-caf485bc11ed" providerId="ADAL" clId="{B12AE64E-2EE8-49B6-9887-58FD790D7005}" dt="2022-03-28T13:39:19.371" v="6586" actId="478"/>
          <ac:cxnSpMkLst>
            <pc:docMk/>
            <pc:sldMk cId="218141995" sldId="269"/>
            <ac:cxnSpMk id="43" creationId="{E5E1B5E3-0EE0-4C04-AF99-3262CFB15A7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4" creationId="{AA29E79B-E23A-4FE3-B73B-32EB12F2E56F}"/>
          </ac:cxnSpMkLst>
        </pc:cxnChg>
        <pc:cxnChg chg="add del mod">
          <ac:chgData name="HUỲNH CHÍ THẬT" userId="37cebea5-fd79-426d-91b5-caf485bc11ed" providerId="ADAL" clId="{B12AE64E-2EE8-49B6-9887-58FD790D7005}" dt="2022-03-28T13:39:29.919" v="6594" actId="478"/>
          <ac:cxnSpMkLst>
            <pc:docMk/>
            <pc:sldMk cId="218141995" sldId="269"/>
            <ac:cxnSpMk id="45" creationId="{FD36A8C8-31EA-4F74-A185-1A11B35727B6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6" creationId="{2D5F8816-550F-44A3-B63E-36F83043EBDC}"/>
          </ac:cxnSpMkLst>
        </pc:cxnChg>
        <pc:cxnChg chg="add del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7" creationId="{5B351263-741E-4577-A835-9773674EC419}"/>
          </ac:cxnSpMkLst>
        </pc:cxnChg>
        <pc:cxnChg chg="add del mod">
          <ac:chgData name="HUỲNH CHÍ THẬT" userId="37cebea5-fd79-426d-91b5-caf485bc11ed" providerId="ADAL" clId="{B12AE64E-2EE8-49B6-9887-58FD790D7005}" dt="2022-03-28T13:39:23.307" v="6588" actId="478"/>
          <ac:cxnSpMkLst>
            <pc:docMk/>
            <pc:sldMk cId="218141995" sldId="269"/>
            <ac:cxnSpMk id="48" creationId="{E94C7C0F-01F3-4E5C-8EE6-7F28E53ACAA6}"/>
          </ac:cxnSpMkLst>
        </pc:cxnChg>
        <pc:cxnChg chg="add del mod">
          <ac:chgData name="HUỲNH CHÍ THẬT" userId="37cebea5-fd79-426d-91b5-caf485bc11ed" providerId="ADAL" clId="{B12AE64E-2EE8-49B6-9887-58FD790D7005}" dt="2022-03-28T13:39:29.295" v="6593" actId="478"/>
          <ac:cxnSpMkLst>
            <pc:docMk/>
            <pc:sldMk cId="218141995" sldId="269"/>
            <ac:cxnSpMk id="49" creationId="{AE89179F-4BDA-45BB-A9C7-54690567F7A4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50" creationId="{19EA9E8F-3F98-405A-8666-FCCA61B981B2}"/>
          </ac:cxnSpMkLst>
        </pc:cxn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607383506" sldId="270"/>
        </pc:sldMkLst>
        <pc:spChg chg="mod">
          <ac:chgData name="HUỲNH CHÍ THẬT" userId="37cebea5-fd79-426d-91b5-caf485bc11ed" providerId="ADAL" clId="{B12AE64E-2EE8-49B6-9887-58FD790D7005}" dt="2022-03-28T13:47:17.078" v="6688" actId="20577"/>
          <ac:spMkLst>
            <pc:docMk/>
            <pc:sldMk cId="2607383506" sldId="270"/>
            <ac:spMk id="2" creationId="{A1ACF803-7E6E-47FE-9E78-3E462BA24E58}"/>
          </ac:spMkLst>
        </pc:spChg>
        <pc:spChg chg="mod">
          <ac:chgData name="HUỲNH CHÍ THẬT" userId="37cebea5-fd79-426d-91b5-caf485bc11ed" providerId="ADAL" clId="{B12AE64E-2EE8-49B6-9887-58FD790D7005}" dt="2022-03-28T13:54:51.343" v="7661" actId="179"/>
          <ac:spMkLst>
            <pc:docMk/>
            <pc:sldMk cId="2607383506" sldId="270"/>
            <ac:spMk id="3" creationId="{735A2AAC-B8D1-4BB0-9280-497653D0BE0D}"/>
          </ac:spMkLst>
        </pc:spChg>
        <pc:spChg chg="add del mod">
          <ac:chgData name="HUỲNH CHÍ THẬT" userId="37cebea5-fd79-426d-91b5-caf485bc11ed" providerId="ADAL" clId="{B12AE64E-2EE8-49B6-9887-58FD790D7005}" dt="2022-03-28T13:50:27.192" v="7211" actId="478"/>
          <ac:spMkLst>
            <pc:docMk/>
            <pc:sldMk cId="2607383506" sldId="270"/>
            <ac:spMk id="4" creationId="{21442515-1731-48B9-A151-EBCFDBBEFD6D}"/>
          </ac:spMkLst>
        </pc:spChg>
        <pc:spChg chg="add del mod">
          <ac:chgData name="HUỲNH CHÍ THẬT" userId="37cebea5-fd79-426d-91b5-caf485bc11ed" providerId="ADAL" clId="{B12AE64E-2EE8-49B6-9887-58FD790D7005}" dt="2022-03-28T13:50:21.282" v="7209"/>
          <ac:spMkLst>
            <pc:docMk/>
            <pc:sldMk cId="2607383506" sldId="270"/>
            <ac:spMk id="15" creationId="{62E0BB22-E799-4CB0-9EE4-5EDA4B2CEFFF}"/>
          </ac:spMkLst>
        </pc:spChg>
        <pc:picChg chg="add mod">
          <ac:chgData name="HUỲNH CHÍ THẬT" userId="37cebea5-fd79-426d-91b5-caf485bc11ed" providerId="ADAL" clId="{B12AE64E-2EE8-49B6-9887-58FD790D7005}" dt="2022-03-28T13:54:53.687" v="7662" actId="1076"/>
          <ac:picMkLst>
            <pc:docMk/>
            <pc:sldMk cId="2607383506" sldId="270"/>
            <ac:picMk id="17" creationId="{A44CF53C-557F-4606-9FE9-A0C5130E049F}"/>
          </ac:picMkLst>
        </pc:picChg>
        <pc:picChg chg="add mod">
          <ac:chgData name="HUỲNH CHÍ THẬT" userId="37cebea5-fd79-426d-91b5-caf485bc11ed" providerId="ADAL" clId="{B12AE64E-2EE8-49B6-9887-58FD790D7005}" dt="2022-03-28T13:54:34.691" v="7657" actId="1076"/>
          <ac:picMkLst>
            <pc:docMk/>
            <pc:sldMk cId="2607383506" sldId="270"/>
            <ac:picMk id="19" creationId="{6E1A7E0C-0028-45A6-8311-88C3CCABA2AC}"/>
          </ac:picMkLst>
        </pc:picChg>
        <pc:cxnChg chg="add del mod">
          <ac:chgData name="HUỲNH CHÍ THẬT" userId="37cebea5-fd79-426d-91b5-caf485bc11ed" providerId="ADAL" clId="{B12AE64E-2EE8-49B6-9887-58FD790D7005}" dt="2022-03-28T13:50:28.575" v="7213" actId="478"/>
          <ac:cxnSpMkLst>
            <pc:docMk/>
            <pc:sldMk cId="2607383506" sldId="270"/>
            <ac:cxnSpMk id="6" creationId="{1B38E0AA-0A03-499A-A396-1CE8EE97F035}"/>
          </ac:cxnSpMkLst>
        </pc:cxnChg>
        <pc:cxnChg chg="add del mod">
          <ac:chgData name="HUỲNH CHÍ THẬT" userId="37cebea5-fd79-426d-91b5-caf485bc11ed" providerId="ADAL" clId="{B12AE64E-2EE8-49B6-9887-58FD790D7005}" dt="2022-03-28T13:50:27.950" v="7212" actId="478"/>
          <ac:cxnSpMkLst>
            <pc:docMk/>
            <pc:sldMk cId="2607383506" sldId="270"/>
            <ac:cxnSpMk id="9" creationId="{58A31968-016E-4A7D-8E29-710202869C5E}"/>
          </ac:cxnSpMkLst>
        </pc:cxnChg>
        <pc:cxnChg chg="add del mod">
          <ac:chgData name="HUỲNH CHÍ THẬT" userId="37cebea5-fd79-426d-91b5-caf485bc11ed" providerId="ADAL" clId="{B12AE64E-2EE8-49B6-9887-58FD790D7005}" dt="2022-03-28T13:50:28.888" v="7214" actId="478"/>
          <ac:cxnSpMkLst>
            <pc:docMk/>
            <pc:sldMk cId="2607383506" sldId="270"/>
            <ac:cxnSpMk id="12" creationId="{D77E7140-4634-48BB-90DF-85D936A4805E}"/>
          </ac:cxnSpMkLst>
        </pc:cxnChg>
      </pc:sldChg>
      <pc:sldChg chg="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391432741" sldId="271"/>
        </pc:sldMkLst>
        <pc:spChg chg="mod">
          <ac:chgData name="HUỲNH CHÍ THẬT" userId="37cebea5-fd79-426d-91b5-caf485bc11ed" providerId="ADAL" clId="{B12AE64E-2EE8-49B6-9887-58FD790D7005}" dt="2022-03-28T13:55:29.583" v="7730" actId="20577"/>
          <ac:spMkLst>
            <pc:docMk/>
            <pc:sldMk cId="1391432741" sldId="271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3:58:41.695" v="8461" actId="5793"/>
          <ac:spMkLst>
            <pc:docMk/>
            <pc:sldMk cId="1391432741" sldId="271"/>
            <ac:spMk id="3" creationId="{5CCB258E-D78D-46B0-B51B-9F33FFAF21E2}"/>
          </ac:spMkLst>
        </pc:spChg>
      </pc:sldChg>
      <pc:sldChg chg="addSp delSp modSp add mod modTransition delAnim modAnim">
        <pc:chgData name="HUỲNH CHÍ THẬT" userId="37cebea5-fd79-426d-91b5-caf485bc11ed" providerId="ADAL" clId="{B12AE64E-2EE8-49B6-9887-58FD790D7005}" dt="2022-03-28T16:02:39.468" v="10818"/>
        <pc:sldMkLst>
          <pc:docMk/>
          <pc:sldMk cId="1041701661" sldId="272"/>
        </pc:sldMkLst>
        <pc:spChg chg="mod">
          <ac:chgData name="HUỲNH CHÍ THẬT" userId="37cebea5-fd79-426d-91b5-caf485bc11ed" providerId="ADAL" clId="{B12AE64E-2EE8-49B6-9887-58FD790D7005}" dt="2022-03-28T13:59:54.219" v="8508" actId="20577"/>
          <ac:spMkLst>
            <pc:docMk/>
            <pc:sldMk cId="1041701661" sldId="272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9:09.485" v="9756" actId="1076"/>
          <ac:spMkLst>
            <pc:docMk/>
            <pc:sldMk cId="1041701661" sldId="272"/>
            <ac:spMk id="3" creationId="{5CCB258E-D78D-46B0-B51B-9F33FFAF21E2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3" creationId="{8B4B252E-AC9F-4158-BD55-237C05B328A4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4" creationId="{A24319E3-1CF4-43F3-9C3C-0FC07D7BC873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5" creationId="{B1E031D6-0FF9-4A59-B9BC-F4308F9AA5D6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6" creationId="{394BBCA0-0436-4251-B93E-B2673F1ED8A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6" creationId="{6FB1B442-9C44-483B-9542-B71DEB14FFB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7" creationId="{FAB1BAEE-F96B-4D2D-A380-3C9D093E434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8" creationId="{7486CA79-4FB8-40D6-9BF9-A9EEA73A36F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9" creationId="{6744288F-6FC1-419A-861E-FCDEAD26B25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0" creationId="{0BB6727D-69B4-4583-94F6-E4C315D186F3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1" creationId="{C20A6F83-44AC-4651-8C8F-CB20E5C96AC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2" creationId="{0659406A-8CDE-4738-85B8-110A4A0ABBE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3" creationId="{C214BE13-ABA1-412B-9295-476A19E7FDCD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4" creationId="{07FD8D30-56C7-4E48-B660-79E71F88A70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5" creationId="{EF58D7B2-30F8-414C-9B4A-758E82842B84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6" creationId="{A6061519-A03C-4A9E-8157-153C26F0401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7" creationId="{3F035F8C-A238-40CC-A821-305DA9FC5451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8" creationId="{F4BB095C-3795-4C82-9796-01F7DDE33640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9" creationId="{086A8B0C-86D4-4CC6-A365-92D95EE10C9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40" creationId="{5A57E07E-0835-4521-8098-7935ECF5E335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59" creationId="{5EFD66E8-F90C-414F-AF82-D3410DB205F7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0" creationId="{9F27A6D0-7A0E-4FDC-8919-66DC8D7EE6FB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1" creationId="{52A29D35-E298-4BE5-9711-78DB4787C768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2" creationId="{772DD44C-B858-4C4A-8B2C-81FC2BB0F82A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3" creationId="{D50F8428-E82F-43D7-A9AC-5ACC1B18D3D4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4" creationId="{353E5A3D-CA3A-490A-BDEA-C189AC8BB3B9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5" creationId="{2E7C2A6F-EAC5-44BC-89ED-B309C829FD7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6" creationId="{9185B49F-99E2-4197-8329-EA9860F4CF3D}"/>
          </ac:spMkLst>
        </pc:spChg>
        <pc:spChg chg="add del mod">
          <ac:chgData name="HUỲNH CHÍ THẬT" userId="37cebea5-fd79-426d-91b5-caf485bc11ed" providerId="ADAL" clId="{B12AE64E-2EE8-49B6-9887-58FD790D7005}" dt="2022-03-28T14:07:59.839" v="8752" actId="478"/>
          <ac:spMkLst>
            <pc:docMk/>
            <pc:sldMk cId="1041701661" sldId="272"/>
            <ac:spMk id="67" creationId="{A00183F5-2E34-4370-AEF5-2EB387CE01F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8" creationId="{29B6F985-741D-4287-95E1-644E35201A53}"/>
          </ac:spMkLst>
        </pc:spChg>
        <pc:spChg chg="add del mod">
          <ac:chgData name="HUỲNH CHÍ THẬT" userId="37cebea5-fd79-426d-91b5-caf485bc11ed" providerId="ADAL" clId="{B12AE64E-2EE8-49B6-9887-58FD790D7005}" dt="2022-03-28T14:02:54.173" v="8691" actId="478"/>
          <ac:spMkLst>
            <pc:docMk/>
            <pc:sldMk cId="1041701661" sldId="272"/>
            <ac:spMk id="69" creationId="{C0FEA199-0D80-4584-B91A-ADD6E1640C6F}"/>
          </ac:spMkLst>
        </pc:spChg>
        <pc:spChg chg="add del mod">
          <ac:chgData name="HUỲNH CHÍ THẬT" userId="37cebea5-fd79-426d-91b5-caf485bc11ed" providerId="ADAL" clId="{B12AE64E-2EE8-49B6-9887-58FD790D7005}" dt="2022-03-28T14:02:56.604" v="8692" actId="478"/>
          <ac:spMkLst>
            <pc:docMk/>
            <pc:sldMk cId="1041701661" sldId="272"/>
            <ac:spMk id="70" creationId="{65FEA00D-4F6B-47AD-87CC-21B3029C2112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1" creationId="{392C3E70-724F-405A-8DB9-DF3F81040FA6}"/>
          </ac:spMkLst>
        </pc:spChg>
        <pc:spChg chg="add del mod">
          <ac:chgData name="HUỲNH CHÍ THẬT" userId="37cebea5-fd79-426d-91b5-caf485bc11ed" providerId="ADAL" clId="{B12AE64E-2EE8-49B6-9887-58FD790D7005}" dt="2022-03-28T14:03:00.338" v="8693" actId="478"/>
          <ac:spMkLst>
            <pc:docMk/>
            <pc:sldMk cId="1041701661" sldId="272"/>
            <ac:spMk id="72" creationId="{B0C0E063-41C4-4065-B7E2-D6CA23689AA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3" creationId="{01B442FA-9DE3-4AAC-8767-F55D7055271C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3" creationId="{9A8AD950-6A05-476E-9E7F-8623F0EE48B4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4" creationId="{E812451D-C469-41DE-8373-15287DAE855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5" creationId="{9FA05092-E3F6-4BD8-A664-578138C3B09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6" creationId="{F4F07F34-94E5-4ECB-AF52-E40529F4922A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7" creationId="{ABF981D5-B1D4-44E3-8285-1146720B6A99}"/>
          </ac:spMkLst>
        </pc:spChg>
        <pc:spChg chg="add mod">
          <ac:chgData name="HUỲNH CHÍ THẬT" userId="37cebea5-fd79-426d-91b5-caf485bc11ed" providerId="ADAL" clId="{B12AE64E-2EE8-49B6-9887-58FD790D7005}" dt="2022-03-28T14:08:06.621" v="8753" actId="1076"/>
          <ac:spMkLst>
            <pc:docMk/>
            <pc:sldMk cId="1041701661" sldId="272"/>
            <ac:spMk id="88" creationId="{A877B011-FDA1-449F-9065-25610122EE39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9" creationId="{7DCECCF8-4497-4FED-92EF-B2C687373A3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0" creationId="{CB75F4F4-D32D-4F93-ADF9-5783AAF63C5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1" creationId="{178AE18F-CF7C-410C-8D6F-D874BF34B06F}"/>
          </ac:spMkLst>
        </pc:spChg>
        <pc:spChg chg="add del mod">
          <ac:chgData name="HUỲNH CHÍ THẬT" userId="37cebea5-fd79-426d-91b5-caf485bc11ed" providerId="ADAL" clId="{B12AE64E-2EE8-49B6-9887-58FD790D7005}" dt="2022-03-28T14:03:04.753" v="8695" actId="478"/>
          <ac:spMkLst>
            <pc:docMk/>
            <pc:sldMk cId="1041701661" sldId="272"/>
            <ac:spMk id="92" creationId="{6C245A2A-0FC8-4E12-810C-5A067066850A}"/>
          </ac:spMkLst>
        </pc:spChg>
        <pc:spChg chg="add del mod">
          <ac:chgData name="HUỲNH CHÍ THẬT" userId="37cebea5-fd79-426d-91b5-caf485bc11ed" providerId="ADAL" clId="{B12AE64E-2EE8-49B6-9887-58FD790D7005}" dt="2022-03-28T14:03:09.354" v="8698" actId="478"/>
          <ac:spMkLst>
            <pc:docMk/>
            <pc:sldMk cId="1041701661" sldId="272"/>
            <ac:spMk id="93" creationId="{AE282BE0-4A89-4FFE-8AB4-FD8C924F6AAB}"/>
          </ac:spMkLst>
        </pc:spChg>
        <pc:spChg chg="add del mod">
          <ac:chgData name="HUỲNH CHÍ THẬT" userId="37cebea5-fd79-426d-91b5-caf485bc11ed" providerId="ADAL" clId="{B12AE64E-2EE8-49B6-9887-58FD790D7005}" dt="2022-03-28T14:03:07.808" v="8697" actId="478"/>
          <ac:spMkLst>
            <pc:docMk/>
            <pc:sldMk cId="1041701661" sldId="272"/>
            <ac:spMk id="94" creationId="{A8C2A95D-2BDE-424C-9A08-92BEA4DF72D0}"/>
          </ac:spMkLst>
        </pc:spChg>
        <pc:spChg chg="add del mod">
          <ac:chgData name="HUỲNH CHÍ THẬT" userId="37cebea5-fd79-426d-91b5-caf485bc11ed" providerId="ADAL" clId="{B12AE64E-2EE8-49B6-9887-58FD790D7005}" dt="2022-03-28T14:03:11.447" v="8700" actId="478"/>
          <ac:spMkLst>
            <pc:docMk/>
            <pc:sldMk cId="1041701661" sldId="272"/>
            <ac:spMk id="95" creationId="{816115AF-7877-4AC8-A375-0ADD5FB2B90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6" creationId="{299F1F2E-A1E4-4584-9D24-BE9B34A2775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7" creationId="{849B1C12-855A-45D3-82E8-84364C0D55D7}"/>
          </ac:spMkLst>
        </pc:spChg>
        <pc:spChg chg="add mod">
          <ac:chgData name="HUỲNH CHÍ THẬT" userId="37cebea5-fd79-426d-91b5-caf485bc11ed" providerId="ADAL" clId="{B12AE64E-2EE8-49B6-9887-58FD790D7005}" dt="2022-03-28T14:07:25.176" v="8745" actId="688"/>
          <ac:spMkLst>
            <pc:docMk/>
            <pc:sldMk cId="1041701661" sldId="272"/>
            <ac:spMk id="98" creationId="{24A1880F-3306-4E6C-BAF6-61A46596CC69}"/>
          </ac:spMkLst>
        </pc:spChg>
        <pc:spChg chg="add mod">
          <ac:chgData name="HUỲNH CHÍ THẬT" userId="37cebea5-fd79-426d-91b5-caf485bc11ed" providerId="ADAL" clId="{B12AE64E-2EE8-49B6-9887-58FD790D7005}" dt="2022-03-28T14:07:45.879" v="8750" actId="1076"/>
          <ac:spMkLst>
            <pc:docMk/>
            <pc:sldMk cId="1041701661" sldId="272"/>
            <ac:spMk id="99" creationId="{B2E84139-2361-469D-8EA6-A232DB07CFA8}"/>
          </ac:spMkLst>
        </pc:sp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4" creationId="{0B57323C-227C-47C9-9ADC-A3E06E4CC04E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5" creationId="{1F66D637-413F-41BD-873D-8E40283E6A8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6" creationId="{10F1DB57-2FAE-4F98-851A-46CFEF969422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7" creationId="{1C8E96F9-B7FA-49B8-9158-807A1F433A5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8" creationId="{DBC8DBBB-1F0C-4D3C-9DD5-84CD87433354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9" creationId="{C0A331A5-6309-46D3-AE53-BD07718BF088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0" creationId="{FF4266C8-4FBA-41BF-A1B1-B49FD59799C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1" creationId="{51BDE642-023A-4269-BC8E-5FD72D460F6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2" creationId="{D89CA09F-AE0D-4B84-999E-B9B7F67C457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7" creationId="{CE63C9CE-2C71-434D-ACF3-EEB628F5FF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8" creationId="{5503CE38-6B5B-4578-A4C3-0EF6B7AC9D84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9" creationId="{15F0F397-62FC-427E-9CC6-BEE0B12DED25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0" creationId="{5784C9A2-FFD8-49FD-8943-B135A496F5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1" creationId="{FFFE763F-1ED7-46CC-81AE-3C43C4F60500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2" creationId="{7ABF7C21-0E07-43D1-BDB1-C7F6966C1E02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3" creationId="{B86EBDEC-9675-4A07-94AB-CEE8B0A5530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4" creationId="{DA655338-09F7-4321-A038-8B38BB110C59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5" creationId="{8F21E63F-6FCD-4862-964A-A438AD27A985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0" creationId="{E87EBC67-A3AD-47BD-A269-702C12E4C497}"/>
          </ac:cxnSpMkLst>
        </pc:cxnChg>
        <pc:cxnChg chg="add del mod">
          <ac:chgData name="HUỲNH CHÍ THẬT" userId="37cebea5-fd79-426d-91b5-caf485bc11ed" providerId="ADAL" clId="{B12AE64E-2EE8-49B6-9887-58FD790D7005}" dt="2022-03-28T14:02:49.487" v="8687" actId="478"/>
          <ac:cxnSpMkLst>
            <pc:docMk/>
            <pc:sldMk cId="1041701661" sldId="272"/>
            <ac:cxnSpMk id="51" creationId="{5F4F518C-2342-4B08-98E4-99E607A19974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2" creationId="{FE7EB01C-CABE-4CFE-8667-590D65517569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3" creationId="{13CD6B9F-2182-4790-9AC0-A92EF0867741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4" creationId="{E30F8B7F-0630-463D-8943-FA1E3F7C33A0}"/>
          </ac:cxnSpMkLst>
        </pc:cxnChg>
        <pc:cxnChg chg="add del mod">
          <ac:chgData name="HUỲNH CHÍ THẬT" userId="37cebea5-fd79-426d-91b5-caf485bc11ed" providerId="ADAL" clId="{B12AE64E-2EE8-49B6-9887-58FD790D7005}" dt="2022-03-28T14:02:50.315" v="8688" actId="478"/>
          <ac:cxnSpMkLst>
            <pc:docMk/>
            <pc:sldMk cId="1041701661" sldId="272"/>
            <ac:cxnSpMk id="55" creationId="{C195375C-26C2-46C6-AF37-DE75F0A644D9}"/>
          </ac:cxnSpMkLst>
        </pc:cxnChg>
        <pc:cxnChg chg="add del mod">
          <ac:chgData name="HUỲNH CHÍ THẬT" userId="37cebea5-fd79-426d-91b5-caf485bc11ed" providerId="ADAL" clId="{B12AE64E-2EE8-49B6-9887-58FD790D7005}" dt="2022-03-28T14:02:52.174" v="8690" actId="478"/>
          <ac:cxnSpMkLst>
            <pc:docMk/>
            <pc:sldMk cId="1041701661" sldId="272"/>
            <ac:cxnSpMk id="56" creationId="{D2DB39BA-B70D-461E-A6F6-98C20338C7F3}"/>
          </ac:cxnSpMkLst>
        </pc:cxnChg>
        <pc:cxnChg chg="add mod">
          <ac:chgData name="HUỲNH CHÍ THẬT" userId="37cebea5-fd79-426d-91b5-caf485bc11ed" providerId="ADAL" clId="{B12AE64E-2EE8-49B6-9887-58FD790D7005}" dt="2022-03-28T14:08:30.481" v="8755" actId="17032"/>
          <ac:cxnSpMkLst>
            <pc:docMk/>
            <pc:sldMk cId="1041701661" sldId="272"/>
            <ac:cxnSpMk id="57" creationId="{EE3DC523-D8C2-4AE5-8DEA-A7E2D199CE66}"/>
          </ac:cxnSpMkLst>
        </pc:cxnChg>
        <pc:cxnChg chg="add del mod">
          <ac:chgData name="HUỲNH CHÍ THẬT" userId="37cebea5-fd79-426d-91b5-caf485bc11ed" providerId="ADAL" clId="{B12AE64E-2EE8-49B6-9887-58FD790D7005}" dt="2022-03-28T14:02:51.205" v="8689" actId="478"/>
          <ac:cxnSpMkLst>
            <pc:docMk/>
            <pc:sldMk cId="1041701661" sldId="272"/>
            <ac:cxnSpMk id="58" creationId="{EF2A1728-8FE3-4C0E-9F91-D4D3A9D84714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4" creationId="{32A8B892-6941-4C8E-8948-1B99F8BC611D}"/>
          </ac:cxnSpMkLst>
        </pc:cxnChg>
        <pc:cxnChg chg="add mod">
          <ac:chgData name="HUỲNH CHÍ THẬT" userId="37cebea5-fd79-426d-91b5-caf485bc11ed" providerId="ADAL" clId="{B12AE64E-2EE8-49B6-9887-58FD790D7005}" dt="2022-03-28T14:08:24.747" v="8754" actId="17032"/>
          <ac:cxnSpMkLst>
            <pc:docMk/>
            <pc:sldMk cId="1041701661" sldId="272"/>
            <ac:cxnSpMk id="75" creationId="{A14BC474-C43B-4B46-A5AD-8156A9203515}"/>
          </ac:cxnSpMkLst>
        </pc:cxnChg>
        <pc:cxnChg chg="add del mod">
          <ac:chgData name="HUỲNH CHÍ THẬT" userId="37cebea5-fd79-426d-91b5-caf485bc11ed" providerId="ADAL" clId="{B12AE64E-2EE8-49B6-9887-58FD790D7005}" dt="2022-03-28T14:03:03.478" v="8694" actId="478"/>
          <ac:cxnSpMkLst>
            <pc:docMk/>
            <pc:sldMk cId="1041701661" sldId="272"/>
            <ac:cxnSpMk id="76" creationId="{01729B6A-8BCF-4E31-9E2B-134C7BBC1BCA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7" creationId="{88879DA1-B737-4B1C-9CEA-1F400E78B6A6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8" creationId="{A19974A2-8211-4B6C-8FE8-5E0F8E5BC55C}"/>
          </ac:cxnSpMkLst>
        </pc:cxnChg>
        <pc:cxnChg chg="add del mod">
          <ac:chgData name="HUỲNH CHÍ THẬT" userId="37cebea5-fd79-426d-91b5-caf485bc11ed" providerId="ADAL" clId="{B12AE64E-2EE8-49B6-9887-58FD790D7005}" dt="2022-03-28T14:03:09.979" v="8699" actId="478"/>
          <ac:cxnSpMkLst>
            <pc:docMk/>
            <pc:sldMk cId="1041701661" sldId="272"/>
            <ac:cxnSpMk id="79" creationId="{675BEA98-536B-495C-900D-61AAA471B29F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80" creationId="{63A74B20-355F-4985-ABC8-DBDBFA3977C7}"/>
          </ac:cxnSpMkLst>
        </pc:cxnChg>
        <pc:cxnChg chg="add del mod">
          <ac:chgData name="HUỲNH CHÍ THẬT" userId="37cebea5-fd79-426d-91b5-caf485bc11ed" providerId="ADAL" clId="{B12AE64E-2EE8-49B6-9887-58FD790D7005}" dt="2022-03-28T14:03:12.588" v="8701" actId="478"/>
          <ac:cxnSpMkLst>
            <pc:docMk/>
            <pc:sldMk cId="1041701661" sldId="272"/>
            <ac:cxnSpMk id="81" creationId="{45CAF288-9D0F-4B10-B1C7-66144C234C56}"/>
          </ac:cxnSpMkLst>
        </pc:cxnChg>
        <pc:cxnChg chg="add del mod">
          <ac:chgData name="HUỲNH CHÍ THẬT" userId="37cebea5-fd79-426d-91b5-caf485bc11ed" providerId="ADAL" clId="{B12AE64E-2EE8-49B6-9887-58FD790D7005}" dt="2022-03-28T14:03:06.596" v="8696" actId="478"/>
          <ac:cxnSpMkLst>
            <pc:docMk/>
            <pc:sldMk cId="1041701661" sldId="272"/>
            <ac:cxnSpMk id="82" creationId="{6B77CF71-BF45-487A-B8C3-E33F4EE2B572}"/>
          </ac:cxnSpMkLst>
        </pc:cxnChg>
      </pc:sldChg>
      <pc:sldChg chg="new del">
        <pc:chgData name="HUỲNH CHÍ THẬT" userId="37cebea5-fd79-426d-91b5-caf485bc11ed" providerId="ADAL" clId="{B12AE64E-2EE8-49B6-9887-58FD790D7005}" dt="2022-03-28T13:59:38.019" v="8464" actId="47"/>
        <pc:sldMkLst>
          <pc:docMk/>
          <pc:sldMk cId="2841282342" sldId="272"/>
        </pc:sldMkLst>
      </pc:sldChg>
      <pc:sldChg chg="delSp modSp add del mod ord modTransition delAnim">
        <pc:chgData name="HUỲNH CHÍ THẬT" userId="37cebea5-fd79-426d-91b5-caf485bc11ed" providerId="ADAL" clId="{B12AE64E-2EE8-49B6-9887-58FD790D7005}" dt="2022-03-28T15:59:12.543" v="10803" actId="47"/>
        <pc:sldMkLst>
          <pc:docMk/>
          <pc:sldMk cId="3133083970" sldId="273"/>
        </pc:sldMkLst>
        <pc:spChg chg="mod">
          <ac:chgData name="HUỲNH CHÍ THẬT" userId="37cebea5-fd79-426d-91b5-caf485bc11ed" providerId="ADAL" clId="{B12AE64E-2EE8-49B6-9887-58FD790D7005}" dt="2022-03-28T14:12:02.620" v="8820" actId="20577"/>
          <ac:spMkLst>
            <pc:docMk/>
            <pc:sldMk cId="3133083970" sldId="273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6:27.860" v="9752" actId="113"/>
          <ac:spMkLst>
            <pc:docMk/>
            <pc:sldMk cId="3133083970" sldId="273"/>
            <ac:spMk id="3" creationId="{5CCB258E-D78D-46B0-B51B-9F33FFAF21E2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26" creationId="{6FB1B442-9C44-483B-9542-B71DEB14FFB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7" creationId="{FAB1BAEE-F96B-4D2D-A380-3C9D093E434E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8" creationId="{7486CA79-4FB8-40D6-9BF9-A9EEA73A36FA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29" creationId="{6744288F-6FC1-419A-861E-FCDEAD26B25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0" creationId="{0BB6727D-69B4-4583-94F6-E4C315D186F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1" creationId="{C20A6F83-44AC-4651-8C8F-CB20E5C96AC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2" creationId="{0659406A-8CDE-4738-85B8-110A4A0ABBEE}"/>
          </ac:spMkLst>
        </pc:spChg>
        <pc:spChg chg="del">
          <ac:chgData name="HUỲNH CHÍ THẬT" userId="37cebea5-fd79-426d-91b5-caf485bc11ed" providerId="ADAL" clId="{B12AE64E-2EE8-49B6-9887-58FD790D7005}" dt="2022-03-28T14:12:28.072" v="8826" actId="478"/>
          <ac:spMkLst>
            <pc:docMk/>
            <pc:sldMk cId="3133083970" sldId="273"/>
            <ac:spMk id="33" creationId="{C214BE13-ABA1-412B-9295-476A19E7FDC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4" creationId="{07FD8D30-56C7-4E48-B660-79E71F88A70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5" creationId="{EF58D7B2-30F8-414C-9B4A-758E82842B84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6" creationId="{A6061519-A03C-4A9E-8157-153C26F0401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7" creationId="{3F035F8C-A238-40CC-A821-305DA9FC5451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8" creationId="{F4BB095C-3795-4C82-9796-01F7DDE33640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9" creationId="{086A8B0C-86D4-4CC6-A365-92D95EE10C9B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40" creationId="{5A57E07E-0835-4521-8098-7935ECF5E335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59" creationId="{5EFD66E8-F90C-414F-AF82-D3410DB205F7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0" creationId="{9F27A6D0-7A0E-4FDC-8919-66DC8D7EE6F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1" creationId="{52A29D35-E298-4BE5-9711-78DB4787C768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2" creationId="{772DD44C-B858-4C4A-8B2C-81FC2BB0F8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3" creationId="{D50F8428-E82F-43D7-A9AC-5ACC1B18D3D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4" creationId="{353E5A3D-CA3A-490A-BDEA-C189AC8BB3B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5" creationId="{2E7C2A6F-EAC5-44BC-89ED-B309C829FD7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6" creationId="{9185B49F-99E2-4197-8329-EA9860F4CF3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8" creationId="{29B6F985-741D-4287-95E1-644E35201A5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1" creationId="{392C3E70-724F-405A-8DB9-DF3F81040FA6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3" creationId="{01B442FA-9DE3-4AAC-8767-F55D7055271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3" creationId="{9A8AD950-6A05-476E-9E7F-8623F0EE48B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4" creationId="{E812451D-C469-41DE-8373-15287DAE855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5" creationId="{9FA05092-E3F6-4BD8-A664-578138C3B09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6" creationId="{F4F07F34-94E5-4ECB-AF52-E40529F492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7" creationId="{ABF981D5-B1D4-44E3-8285-1146720B6A99}"/>
          </ac:spMkLst>
        </pc:spChg>
        <pc:spChg chg="del">
          <ac:chgData name="HUỲNH CHÍ THẬT" userId="37cebea5-fd79-426d-91b5-caf485bc11ed" providerId="ADAL" clId="{B12AE64E-2EE8-49B6-9887-58FD790D7005}" dt="2022-03-28T14:12:31.568" v="8828" actId="478"/>
          <ac:spMkLst>
            <pc:docMk/>
            <pc:sldMk cId="3133083970" sldId="273"/>
            <ac:spMk id="88" creationId="{A877B011-FDA1-449F-9065-25610122EE3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9" creationId="{7DCECCF8-4497-4FED-92EF-B2C687373A3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0" creationId="{CB75F4F4-D32D-4F93-ADF9-5783AAF63C5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1" creationId="{178AE18F-CF7C-410C-8D6F-D874BF34B06F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6" creationId="{299F1F2E-A1E4-4584-9D24-BE9B34A2775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7" creationId="{849B1C12-855A-45D3-82E8-84364C0D55D7}"/>
          </ac:spMkLst>
        </pc:spChg>
        <pc:spChg chg="del">
          <ac:chgData name="HUỲNH CHÍ THẬT" userId="37cebea5-fd79-426d-91b5-caf485bc11ed" providerId="ADAL" clId="{B12AE64E-2EE8-49B6-9887-58FD790D7005}" dt="2022-03-28T14:12:29.280" v="8827" actId="478"/>
          <ac:spMkLst>
            <pc:docMk/>
            <pc:sldMk cId="3133083970" sldId="273"/>
            <ac:spMk id="98" creationId="{24A1880F-3306-4E6C-BAF6-61A46596CC6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9" creationId="{B2E84139-2361-469D-8EA6-A232DB07CFA8}"/>
          </ac:spMkLst>
        </pc:spChg>
        <pc:cxnChg chg="del">
          <ac:chgData name="HUỲNH CHÍ THẬT" userId="37cebea5-fd79-426d-91b5-caf485bc11ed" providerId="ADAL" clId="{B12AE64E-2EE8-49B6-9887-58FD790D7005}" dt="2022-03-28T14:12:28.072" v="8826" actId="478"/>
          <ac:cxnSpMkLst>
            <pc:docMk/>
            <pc:sldMk cId="3133083970" sldId="273"/>
            <ac:cxnSpMk id="17" creationId="{CE63C9CE-2C71-434D-ACF3-EEB628F5FF0F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18" creationId="{5503CE38-6B5B-4578-A4C3-0EF6B7AC9D84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19" creationId="{15F0F397-62FC-427E-9CC6-BEE0B12DED25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0" creationId="{5784C9A2-FFD8-49FD-8943-B135A496F50F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1" creationId="{FFFE763F-1ED7-46CC-81AE-3C43C4F60500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2" creationId="{7ABF7C21-0E07-43D1-BDB1-C7F6966C1E02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3" creationId="{B86EBDEC-9675-4A07-94AB-CEE8B0A5530B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4" creationId="{DA655338-09F7-4321-A038-8B38BB110C5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25" creationId="{8F21E63F-6FCD-4862-964A-A438AD27A98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0" creationId="{E87EBC67-A3AD-47BD-A269-702C12E4C497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2" creationId="{FE7EB01C-CABE-4CFE-8667-590D6551756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3" creationId="{13CD6B9F-2182-4790-9AC0-A92EF0867741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4" creationId="{E30F8B7F-0630-463D-8943-FA1E3F7C33A0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7" creationId="{EE3DC523-D8C2-4AE5-8DEA-A7E2D199CE6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4" creationId="{32A8B892-6941-4C8E-8948-1B99F8BC611D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5" creationId="{A14BC474-C43B-4B46-A5AD-8156A920351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7" creationId="{88879DA1-B737-4B1C-9CEA-1F400E78B6A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8" creationId="{A19974A2-8211-4B6C-8FE8-5E0F8E5BC55C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80" creationId="{63A74B20-355F-4985-ABC8-DBDBFA3977C7}"/>
          </ac:cxnSpMkLst>
        </pc:cxnChg>
      </pc:sldChg>
      <pc:sldChg chg="addSp delSp modSp add del mod modTransition delAnim modAnim">
        <pc:chgData name="HUỲNH CHÍ THẬT" userId="37cebea5-fd79-426d-91b5-caf485bc11ed" providerId="ADAL" clId="{B12AE64E-2EE8-49B6-9887-58FD790D7005}" dt="2022-03-28T15:59:10.643" v="10802" actId="47"/>
        <pc:sldMkLst>
          <pc:docMk/>
          <pc:sldMk cId="2651195349" sldId="274"/>
        </pc:sldMkLst>
        <pc:spChg chg="mod">
          <ac:chgData name="HUỲNH CHÍ THẬT" userId="37cebea5-fd79-426d-91b5-caf485bc11ed" providerId="ADAL" clId="{B12AE64E-2EE8-49B6-9887-58FD790D7005}" dt="2022-03-28T14:19:35.282" v="9802" actId="20577"/>
          <ac:spMkLst>
            <pc:docMk/>
            <pc:sldMk cId="2651195349" sldId="274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26:04.352" v="10101" actId="255"/>
          <ac:spMkLst>
            <pc:docMk/>
            <pc:sldMk cId="2651195349" sldId="274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3" creationId="{7F02E077-584F-4E68-BFD1-AC4829DA6CD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4" creationId="{72DA7F42-F740-425F-9B2E-869C883AF9C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5" creationId="{A1308D01-038E-420C-8755-43219674F9AA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6" creationId="{838F2F17-7A56-4D91-86A0-9521ECB5CE51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7" creationId="{02A94588-4A26-4199-9194-3793E663C8E6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8" creationId="{32AC669A-31CD-4336-A7F5-8C33CB275BB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9" creationId="{81A9ADBA-37C7-48E9-872C-FA63F3DA2954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0" creationId="{30604FD6-B034-4B35-8680-919B52033678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1" creationId="{CF22EA0F-1B0A-4BB4-95C8-5C835A021307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2" creationId="{5A23AADD-7D6D-4BC5-BDEB-96B729A9300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3" creationId="{7AD1249C-F732-4D04-9A88-BE31CA566A2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4" creationId="{8A0A42EB-B9CE-4ED5-AA26-EBB2D6DA65F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5" creationId="{BAE3F9DD-06C7-4F21-BFDE-2FC3815268B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6" creationId="{7D000260-4FDF-4EFC-B1C1-8A859724A26E}"/>
          </ac:spMkLst>
        </pc:spChg>
        <pc:spChg chg="add del mod">
          <ac:chgData name="HUỲNH CHÍ THẬT" userId="37cebea5-fd79-426d-91b5-caf485bc11ed" providerId="ADAL" clId="{B12AE64E-2EE8-49B6-9887-58FD790D7005}" dt="2022-03-28T14:20:31.565" v="9866" actId="478"/>
          <ac:spMkLst>
            <pc:docMk/>
            <pc:sldMk cId="2651195349" sldId="274"/>
            <ac:spMk id="27" creationId="{FED2481F-CD75-4D89-BD36-18E07AF3499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8" creationId="{4562A264-32E4-4BB3-B167-CB3730CF1453}"/>
          </ac:spMkLst>
        </pc:spChg>
        <pc:spChg chg="add mod">
          <ac:chgData name="HUỲNH CHÍ THẬT" userId="37cebea5-fd79-426d-91b5-caf485bc11ed" providerId="ADAL" clId="{B12AE64E-2EE8-49B6-9887-58FD790D7005}" dt="2022-03-28T14:31:12.895" v="10135" actId="1076"/>
          <ac:spMkLst>
            <pc:docMk/>
            <pc:sldMk cId="2651195349" sldId="274"/>
            <ac:spMk id="30" creationId="{FD469B11-C192-40C7-B7DE-8E62D3B0DAFF}"/>
          </ac:spMkLst>
        </pc:spChg>
        <pc:spChg chg="add del mod">
          <ac:chgData name="HUỲNH CHÍ THẬT" userId="37cebea5-fd79-426d-91b5-caf485bc11ed" providerId="ADAL" clId="{B12AE64E-2EE8-49B6-9887-58FD790D7005}" dt="2022-03-28T14:34:55.017" v="10158" actId="478"/>
          <ac:spMkLst>
            <pc:docMk/>
            <pc:sldMk cId="2651195349" sldId="274"/>
            <ac:spMk id="31" creationId="{AFD8A627-4166-4F61-8879-3BD44A232049}"/>
          </ac:spMkLst>
        </pc:spChg>
        <pc:spChg chg="add del mod">
          <ac:chgData name="HUỲNH CHÍ THẬT" userId="37cebea5-fd79-426d-91b5-caf485bc11ed" providerId="ADAL" clId="{B12AE64E-2EE8-49B6-9887-58FD790D7005}" dt="2022-03-28T14:34:54.832" v="10157" actId="478"/>
          <ac:spMkLst>
            <pc:docMk/>
            <pc:sldMk cId="2651195349" sldId="274"/>
            <ac:spMk id="32" creationId="{D56FDDBA-6E42-4746-BE5D-FF2ED08ED2A2}"/>
          </ac:spMkLst>
        </pc:spChg>
        <pc:spChg chg="add del mod">
          <ac:chgData name="HUỲNH CHÍ THẬT" userId="37cebea5-fd79-426d-91b5-caf485bc11ed" providerId="ADAL" clId="{B12AE64E-2EE8-49B6-9887-58FD790D7005}" dt="2022-03-28T14:34:54.680" v="10156" actId="478"/>
          <ac:spMkLst>
            <pc:docMk/>
            <pc:sldMk cId="2651195349" sldId="274"/>
            <ac:spMk id="33" creationId="{972F834D-4373-4D03-A9C5-10DC64C59E07}"/>
          </ac:spMkLst>
        </pc:spChg>
        <pc:spChg chg="add del mod">
          <ac:chgData name="HUỲNH CHÍ THẬT" userId="37cebea5-fd79-426d-91b5-caf485bc11ed" providerId="ADAL" clId="{B12AE64E-2EE8-49B6-9887-58FD790D7005}" dt="2022-03-28T14:34:54.413" v="10155" actId="478"/>
          <ac:spMkLst>
            <pc:docMk/>
            <pc:sldMk cId="2651195349" sldId="274"/>
            <ac:spMk id="34" creationId="{B518466C-6E2E-4FC7-AA9C-1B99FF2E0365}"/>
          </ac:spMkLst>
        </pc:spChg>
        <pc:spChg chg="add del mod">
          <ac:chgData name="HUỲNH CHÍ THẬT" userId="37cebea5-fd79-426d-91b5-caf485bc11ed" providerId="ADAL" clId="{B12AE64E-2EE8-49B6-9887-58FD790D7005}" dt="2022-03-28T14:34:54.281" v="10154" actId="478"/>
          <ac:spMkLst>
            <pc:docMk/>
            <pc:sldMk cId="2651195349" sldId="274"/>
            <ac:spMk id="35" creationId="{E2D90E39-50EE-422E-A7B0-8BDBAF6B1134}"/>
          </ac:spMkLst>
        </pc:spChg>
        <pc:spChg chg="add del mod">
          <ac:chgData name="HUỲNH CHÍ THẬT" userId="37cebea5-fd79-426d-91b5-caf485bc11ed" providerId="ADAL" clId="{B12AE64E-2EE8-49B6-9887-58FD790D7005}" dt="2022-03-28T14:34:54.161" v="10153" actId="478"/>
          <ac:spMkLst>
            <pc:docMk/>
            <pc:sldMk cId="2651195349" sldId="274"/>
            <ac:spMk id="36" creationId="{5DF2F46F-0B78-4A34-9F53-3E64DC7E1889}"/>
          </ac:spMkLst>
        </pc:spChg>
        <pc:spChg chg="add del mod">
          <ac:chgData name="HUỲNH CHÍ THẬT" userId="37cebea5-fd79-426d-91b5-caf485bc11ed" providerId="ADAL" clId="{B12AE64E-2EE8-49B6-9887-58FD790D7005}" dt="2022-03-28T14:34:54.022" v="10152" actId="478"/>
          <ac:spMkLst>
            <pc:docMk/>
            <pc:sldMk cId="2651195349" sldId="274"/>
            <ac:spMk id="37" creationId="{86BB5B27-3133-42DB-A66B-E4C38297699D}"/>
          </ac:spMkLst>
        </pc:spChg>
        <pc:spChg chg="add del mod">
          <ac:chgData name="HUỲNH CHÍ THẬT" userId="37cebea5-fd79-426d-91b5-caf485bc11ed" providerId="ADAL" clId="{B12AE64E-2EE8-49B6-9887-58FD790D7005}" dt="2022-03-28T14:34:53.545" v="10151" actId="478"/>
          <ac:spMkLst>
            <pc:docMk/>
            <pc:sldMk cId="2651195349" sldId="274"/>
            <ac:spMk id="38" creationId="{1BB855BE-26EF-400F-8BB8-612B06B48BFF}"/>
          </ac:spMkLst>
        </pc:spChg>
        <pc:spChg chg="add del mod">
          <ac:chgData name="HUỲNH CHÍ THẬT" userId="37cebea5-fd79-426d-91b5-caf485bc11ed" providerId="ADAL" clId="{B12AE64E-2EE8-49B6-9887-58FD790D7005}" dt="2022-03-28T15:04:15.292" v="10278" actId="478"/>
          <ac:spMkLst>
            <pc:docMk/>
            <pc:sldMk cId="2651195349" sldId="274"/>
            <ac:spMk id="41" creationId="{5B535CDF-AFA9-4077-98EA-3660C15D1912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2" creationId="{63D817DD-10BE-4BF4-A226-C88D441BF2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3" creationId="{35F7B669-DC34-402A-8CE2-616B6A0C20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6" creationId="{5DCF9337-440B-451E-A6BE-6D1B6A8A4578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7" creationId="{798FCEF8-440C-4F7C-A6A0-4FC5F52F0BB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8" creationId="{B7ED7653-0F91-4111-9E81-262AC22BCCEF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0" creationId="{577F5757-C546-4ECB-AC3E-9398317C8786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1" creationId="{93A1E6AF-6ACB-4C27-8760-165231C33CCE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2" creationId="{1965D190-6003-4A8B-A077-78A2B0497147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54" creationId="{7F07A43D-7BD4-4030-BA7A-714B50D31F34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6" creationId="{DF1F5DA4-4A26-49A7-90FB-92F949B8EF5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7" creationId="{9387A691-D8A9-436B-9CA5-67300856BA3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8" creationId="{0DF0D195-BAAA-4DD7-AB0F-2B180C20F28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0" creationId="{2E6A1E83-8939-4139-BB72-9397D9772DD3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1" creationId="{27754B15-A89E-4EDE-A047-5C5C4523C1FB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2" creationId="{C48EDDE5-4ADA-49A2-8DA1-8358883A33D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3" creationId="{20BB36C9-34F9-4860-B79D-2972E7430B9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4" creationId="{355F0A77-CC55-48DC-9ED3-9BE64A8CBEDB}"/>
          </ac:spMkLst>
        </pc:spChg>
        <pc:spChg chg="add del mod">
          <ac:chgData name="HUỲNH CHÍ THẬT" userId="37cebea5-fd79-426d-91b5-caf485bc11ed" providerId="ADAL" clId="{B12AE64E-2EE8-49B6-9887-58FD790D7005}" dt="2022-03-28T15:04:16.306" v="10279" actId="478"/>
          <ac:spMkLst>
            <pc:docMk/>
            <pc:sldMk cId="2651195349" sldId="274"/>
            <ac:spMk id="66" creationId="{A2C7A587-2CDC-474C-B560-954F6D20E03E}"/>
          </ac:spMkLst>
        </pc:spChg>
        <pc:spChg chg="add del mod">
          <ac:chgData name="HUỲNH CHÍ THẬT" userId="37cebea5-fd79-426d-91b5-caf485bc11ed" providerId="ADAL" clId="{B12AE64E-2EE8-49B6-9887-58FD790D7005}" dt="2022-03-28T15:00:43.806" v="10272"/>
          <ac:spMkLst>
            <pc:docMk/>
            <pc:sldMk cId="2651195349" sldId="274"/>
            <ac:spMk id="67" creationId="{F3234113-9006-4957-AF6D-DF1F641125AA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8" creationId="{4F8B10B5-43D1-4A78-816F-64FCE9B61519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70" creationId="{7A45D6E8-9A7A-4C7E-A701-F1B6EC88A6B1}"/>
          </ac:spMkLst>
        </pc:spChg>
        <pc:graphicFrameChg chg="add mod modGraphic">
          <ac:chgData name="HUỲNH CHÍ THẬT" userId="37cebea5-fd79-426d-91b5-caf485bc11ed" providerId="ADAL" clId="{B12AE64E-2EE8-49B6-9887-58FD790D7005}" dt="2022-03-28T14:24:21.024" v="10090" actId="122"/>
          <ac:graphicFrameMkLst>
            <pc:docMk/>
            <pc:sldMk cId="2651195349" sldId="274"/>
            <ac:graphicFrameMk id="29" creationId="{7C5D9ADB-7992-4885-A014-09F148439693}"/>
          </ac:graphicFrameMkLst>
        </pc:graphicFrame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4" creationId="{1937EA71-1A65-4187-AA39-0A56D871B23C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5" creationId="{F1A14A7C-C55A-4705-8491-C17F68BF57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6" creationId="{560CAAFC-6610-41AC-9B55-A1D11A6870FD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7" creationId="{6C6F9C24-88BB-40AA-BD38-F7376EA54DAF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8" creationId="{7C45032E-CE38-4835-926F-8370D82F27B0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9" creationId="{6CA052DD-FD20-436F-B99C-48B9AA3585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0" creationId="{8AFE2AF6-74D5-4586-8C1D-8610B3F36968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1" creationId="{010A6CE8-8279-4695-AA52-ABE21ED8A093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2" creationId="{A044F5B0-A88E-4B05-9894-217110C42EF2}"/>
          </ac:cxnSpMkLst>
        </pc:cxnChg>
        <pc:cxnChg chg="add mod">
          <ac:chgData name="HUỲNH CHÍ THẬT" userId="37cebea5-fd79-426d-91b5-caf485bc11ed" providerId="ADAL" clId="{B12AE64E-2EE8-49B6-9887-58FD790D7005}" dt="2022-03-28T14:57:56.393" v="10251" actId="571"/>
          <ac:cxnSpMkLst>
            <pc:docMk/>
            <pc:sldMk cId="2651195349" sldId="274"/>
            <ac:cxnSpMk id="39" creationId="{7789BD87-1905-49DA-96F0-B34DB29667E0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0" creationId="{5278BD18-A588-4FB6-9657-9C9D3FBF4753}"/>
          </ac:cxnSpMkLst>
        </pc:cxnChg>
        <pc:cxnChg chg="add del">
          <ac:chgData name="HUỲNH CHÍ THẬT" userId="37cebea5-fd79-426d-91b5-caf485bc11ed" providerId="ADAL" clId="{B12AE64E-2EE8-49B6-9887-58FD790D7005}" dt="2022-03-28T14:58:41.480" v="10257" actId="478"/>
          <ac:cxnSpMkLst>
            <pc:docMk/>
            <pc:sldMk cId="2651195349" sldId="274"/>
            <ac:cxnSpMk id="44" creationId="{A4ABF96C-AC9C-4AE6-9E59-E010945D4A8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5" creationId="{B9195359-6FFD-4B99-A09D-2E1ED29825CE}"/>
          </ac:cxnSpMkLst>
        </pc:cxnChg>
        <pc:cxnChg chg="add del mod">
          <ac:chgData name="HUỲNH CHÍ THẬT" userId="37cebea5-fd79-426d-91b5-caf485bc11ed" providerId="ADAL" clId="{B12AE64E-2EE8-49B6-9887-58FD790D7005}" dt="2022-03-28T14:59:51.123" v="10261" actId="21"/>
          <ac:cxnSpMkLst>
            <pc:docMk/>
            <pc:sldMk cId="2651195349" sldId="274"/>
            <ac:cxnSpMk id="49" creationId="{F96A405A-AD12-411C-92D1-AC103648002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3" creationId="{DAC368D6-C284-4351-8116-433A6010211A}"/>
          </ac:cxnSpMkLst>
        </pc:cxnChg>
        <pc:cxnChg chg="add mod">
          <ac:chgData name="HUỲNH CHÍ THẬT" userId="37cebea5-fd79-426d-91b5-caf485bc11ed" providerId="ADAL" clId="{B12AE64E-2EE8-49B6-9887-58FD790D7005}" dt="2022-03-28T15:00:08.840" v="10264" actId="571"/>
          <ac:cxnSpMkLst>
            <pc:docMk/>
            <pc:sldMk cId="2651195349" sldId="274"/>
            <ac:cxnSpMk id="55" creationId="{05145F61-0BC5-4812-BE34-502EAA361DC4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9" creationId="{ECA14139-ECB7-4C07-919D-08CC659CF1C1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5" creationId="{D888A855-7A2A-4708-AAD9-1FBDEDE2C4DF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9" creationId="{C473C946-191A-4FA6-9926-1D314D93D9B9}"/>
          </ac:cxnSpMkLst>
        </pc:cxnChg>
      </pc:sldChg>
      <pc:sldChg chg="addSp modSp add del mod">
        <pc:chgData name="HUỲNH CHÍ THẬT" userId="37cebea5-fd79-426d-91b5-caf485bc11ed" providerId="ADAL" clId="{B12AE64E-2EE8-49B6-9887-58FD790D7005}" dt="2022-03-28T14:30:54.689" v="10133" actId="47"/>
        <pc:sldMkLst>
          <pc:docMk/>
          <pc:sldMk cId="1818558886" sldId="275"/>
        </pc:sldMkLst>
        <pc:spChg chg="mod">
          <ac:chgData name="HUỲNH CHÍ THẬT" userId="37cebea5-fd79-426d-91b5-caf485bc11ed" providerId="ADAL" clId="{B12AE64E-2EE8-49B6-9887-58FD790D7005}" dt="2022-03-28T14:25:36.728" v="10100" actId="404"/>
          <ac:spMkLst>
            <pc:docMk/>
            <pc:sldMk cId="1818558886" sldId="275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4:26:44.253" v="10115" actId="1076"/>
          <ac:spMkLst>
            <pc:docMk/>
            <pc:sldMk cId="1818558886" sldId="275"/>
            <ac:spMk id="27" creationId="{CEAAF2D0-5A92-4501-A24E-722B910C899E}"/>
          </ac:spMkLst>
        </pc:spChg>
        <pc:spChg chg="add mod">
          <ac:chgData name="HUỲNH CHÍ THẬT" userId="37cebea5-fd79-426d-91b5-caf485bc11ed" providerId="ADAL" clId="{B12AE64E-2EE8-49B6-9887-58FD790D7005}" dt="2022-03-28T14:26:42.372" v="10114" actId="1076"/>
          <ac:spMkLst>
            <pc:docMk/>
            <pc:sldMk cId="1818558886" sldId="275"/>
            <ac:spMk id="30" creationId="{E2C8CB18-CB4F-46A9-95BC-47A5AAC973D7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6:03:32.799" v="10820"/>
        <pc:sldMkLst>
          <pc:docMk/>
          <pc:sldMk cId="2173501706" sldId="275"/>
        </pc:sldMkLst>
        <pc:spChg chg="mod">
          <ac:chgData name="HUỲNH CHÍ THẬT" userId="37cebea5-fd79-426d-91b5-caf485bc11ed" providerId="ADAL" clId="{B12AE64E-2EE8-49B6-9887-58FD790D7005}" dt="2022-03-28T15:51:45.152" v="10768" actId="20577"/>
          <ac:spMkLst>
            <pc:docMk/>
            <pc:sldMk cId="2173501706" sldId="275"/>
            <ac:spMk id="3" creationId="{5CCB258E-D78D-46B0-B51B-9F33FFAF21E2}"/>
          </ac:spMkLst>
        </pc:spChg>
        <pc:spChg chg="mod">
          <ac:chgData name="HUỲNH CHÍ THẬT" userId="37cebea5-fd79-426d-91b5-caf485bc11ed" providerId="ADAL" clId="{B12AE64E-2EE8-49B6-9887-58FD790D7005}" dt="2022-03-28T15:30:00.035" v="10353" actId="1076"/>
          <ac:spMkLst>
            <pc:docMk/>
            <pc:sldMk cId="2173501706" sldId="275"/>
            <ac:spMk id="17" creationId="{02A94588-4A26-4199-9194-3793E663C8E6}"/>
          </ac:spMkLst>
        </pc:spChg>
        <pc:spChg chg="del">
          <ac:chgData name="HUỲNH CHÍ THẬT" userId="37cebea5-fd79-426d-91b5-caf485bc11ed" providerId="ADAL" clId="{B12AE64E-2EE8-49B6-9887-58FD790D7005}" dt="2022-03-28T15:40:46.724" v="10402" actId="478"/>
          <ac:spMkLst>
            <pc:docMk/>
            <pc:sldMk cId="2173501706" sldId="275"/>
            <ac:spMk id="36" creationId="{5DF2F46F-0B78-4A34-9F53-3E64DC7E1889}"/>
          </ac:spMkLst>
        </pc:spChg>
        <pc:spChg chg="del">
          <ac:chgData name="HUỲNH CHÍ THẬT" userId="37cebea5-fd79-426d-91b5-caf485bc11ed" providerId="ADAL" clId="{B12AE64E-2EE8-49B6-9887-58FD790D7005}" dt="2022-03-28T15:40:47.254" v="10403" actId="478"/>
          <ac:spMkLst>
            <pc:docMk/>
            <pc:sldMk cId="2173501706" sldId="275"/>
            <ac:spMk id="37" creationId="{86BB5B27-3133-42DB-A66B-E4C38297699D}"/>
          </ac:spMkLst>
        </pc:spChg>
        <pc:spChg chg="del">
          <ac:chgData name="HUỲNH CHÍ THẬT" userId="37cebea5-fd79-426d-91b5-caf485bc11ed" providerId="ADAL" clId="{B12AE64E-2EE8-49B6-9887-58FD790D7005}" dt="2022-03-28T15:40:47.867" v="10404" actId="478"/>
          <ac:spMkLst>
            <pc:docMk/>
            <pc:sldMk cId="2173501706" sldId="275"/>
            <ac:spMk id="38" creationId="{1BB855BE-26EF-400F-8BB8-612B06B48BFF}"/>
          </ac:spMkLst>
        </pc:spChg>
        <pc:spChg chg="add mod">
          <ac:chgData name="HUỲNH CHÍ THẬT" userId="37cebea5-fd79-426d-91b5-caf485bc11ed" providerId="ADAL" clId="{B12AE64E-2EE8-49B6-9887-58FD790D7005}" dt="2022-03-28T15:41:25.965" v="10414" actId="1076"/>
          <ac:spMkLst>
            <pc:docMk/>
            <pc:sldMk cId="2173501706" sldId="275"/>
            <ac:spMk id="57" creationId="{1F5ADF39-0C55-4F1C-8F36-4335486ADD48}"/>
          </ac:spMkLst>
        </pc:spChg>
        <pc:spChg chg="add mod">
          <ac:chgData name="HUỲNH CHÍ THẬT" userId="37cebea5-fd79-426d-91b5-caf485bc11ed" providerId="ADAL" clId="{B12AE64E-2EE8-49B6-9887-58FD790D7005}" dt="2022-03-28T15:41:28.998" v="10415" actId="571"/>
          <ac:spMkLst>
            <pc:docMk/>
            <pc:sldMk cId="2173501706" sldId="275"/>
            <ac:spMk id="67" creationId="{C3172F03-F37F-456C-91B6-B44BC6C2A0F5}"/>
          </ac:spMkLst>
        </pc:spChg>
        <pc:spChg chg="add mod">
          <ac:chgData name="HUỲNH CHÍ THẬT" userId="37cebea5-fd79-426d-91b5-caf485bc11ed" providerId="ADAL" clId="{B12AE64E-2EE8-49B6-9887-58FD790D7005}" dt="2022-03-28T15:41:32.966" v="10416" actId="571"/>
          <ac:spMkLst>
            <pc:docMk/>
            <pc:sldMk cId="2173501706" sldId="275"/>
            <ac:spMk id="71" creationId="{A392CE47-B9B0-43C0-A228-7F2B7D424D91}"/>
          </ac:spMkLst>
        </pc:spChg>
        <pc:spChg chg="add mod">
          <ac:chgData name="HUỲNH CHÍ THẬT" userId="37cebea5-fd79-426d-91b5-caf485bc11ed" providerId="ADAL" clId="{B12AE64E-2EE8-49B6-9887-58FD790D7005}" dt="2022-03-28T15:41:35.094" v="10417" actId="571"/>
          <ac:spMkLst>
            <pc:docMk/>
            <pc:sldMk cId="2173501706" sldId="275"/>
            <ac:spMk id="72" creationId="{EA65EC51-C4D9-4281-A40B-9FB6F310AE16}"/>
          </ac:spMkLst>
        </pc:spChg>
        <pc:spChg chg="add mod">
          <ac:chgData name="HUỲNH CHÍ THẬT" userId="37cebea5-fd79-426d-91b5-caf485bc11ed" providerId="ADAL" clId="{B12AE64E-2EE8-49B6-9887-58FD790D7005}" dt="2022-03-28T15:42:21.458" v="10494" actId="20577"/>
          <ac:spMkLst>
            <pc:docMk/>
            <pc:sldMk cId="2173501706" sldId="275"/>
            <ac:spMk id="73" creationId="{05243499-3A32-4431-9E85-959455BDF594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4" creationId="{420587ED-7991-4AB8-BB3C-6A493D60FCBC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5" creationId="{4370E7B5-E33C-4713-B2B6-DFC20AA5DA3B}"/>
          </ac:spMkLst>
        </pc:spChg>
        <pc:spChg chg="add mod">
          <ac:chgData name="HUỲNH CHÍ THẬT" userId="37cebea5-fd79-426d-91b5-caf485bc11ed" providerId="ADAL" clId="{B12AE64E-2EE8-49B6-9887-58FD790D7005}" dt="2022-03-28T15:42:39.973" v="10498" actId="571"/>
          <ac:spMkLst>
            <pc:docMk/>
            <pc:sldMk cId="2173501706" sldId="275"/>
            <ac:spMk id="76" creationId="{453F7E1D-41B6-4CF2-9D50-DFF8E9522D4A}"/>
          </ac:spMkLst>
        </pc:spChg>
        <pc:spChg chg="add mod">
          <ac:chgData name="HUỲNH CHÍ THẬT" userId="37cebea5-fd79-426d-91b5-caf485bc11ed" providerId="ADAL" clId="{B12AE64E-2EE8-49B6-9887-58FD790D7005}" dt="2022-03-28T15:50:20.068" v="10672" actId="1076"/>
          <ac:spMkLst>
            <pc:docMk/>
            <pc:sldMk cId="2173501706" sldId="275"/>
            <ac:spMk id="77" creationId="{F5D5968D-81AC-4E6A-A4D4-61304156B276}"/>
          </ac:spMkLst>
        </pc:spChg>
        <pc:cxnChg chg="mod">
          <ac:chgData name="HUỲNH CHÍ THẬT" userId="37cebea5-fd79-426d-91b5-caf485bc11ed" providerId="ADAL" clId="{B12AE64E-2EE8-49B6-9887-58FD790D7005}" dt="2022-03-28T15:28:53.990" v="10347" actId="1076"/>
          <ac:cxnSpMkLst>
            <pc:docMk/>
            <pc:sldMk cId="2173501706" sldId="275"/>
            <ac:cxnSpMk id="40" creationId="{5278BD18-A588-4FB6-9657-9C9D3FBF4753}"/>
          </ac:cxnSpMkLst>
        </pc:cxnChg>
      </pc:sldChg>
      <pc:sldChg chg="add del modAnim">
        <pc:chgData name="HUỲNH CHÍ THẬT" userId="37cebea5-fd79-426d-91b5-caf485bc11ed" providerId="ADAL" clId="{B12AE64E-2EE8-49B6-9887-58FD790D7005}" dt="2022-03-28T15:54:59.678" v="10780" actId="47"/>
        <pc:sldMkLst>
          <pc:docMk/>
          <pc:sldMk cId="251811606" sldId="276"/>
        </pc:sldMkLst>
      </pc:sldChg>
      <pc:sldChg chg="add modTransition modAnim">
        <pc:chgData name="HUỲNH CHÍ THẬT" userId="37cebea5-fd79-426d-91b5-caf485bc11ed" providerId="ADAL" clId="{B12AE64E-2EE8-49B6-9887-58FD790D7005}" dt="2022-03-28T16:09:54.328" v="10825"/>
        <pc:sldMkLst>
          <pc:docMk/>
          <pc:sldMk cId="1721334016" sldId="276"/>
        </pc:sldMkLst>
      </pc:sldChg>
      <pc:sldChg chg="add modTransition">
        <pc:chgData name="HUỲNH CHÍ THẬT" userId="37cebea5-fd79-426d-91b5-caf485bc11ed" providerId="ADAL" clId="{B12AE64E-2EE8-49B6-9887-58FD790D7005}" dt="2022-03-28T16:10:39.893" v="10830"/>
        <pc:sldMkLst>
          <pc:docMk/>
          <pc:sldMk cId="369177700" sldId="277"/>
        </pc:sldMkLst>
      </pc:sldChg>
      <pc:sldMasterChg chg="del delSldLayout">
        <pc:chgData name="HUỲNH CHÍ THẬT" userId="37cebea5-fd79-426d-91b5-caf485bc11ed" providerId="ADAL" clId="{B12AE64E-2EE8-49B6-9887-58FD790D7005}" dt="2022-03-28T10:06:34.561" v="167" actId="26606"/>
        <pc:sldMasterMkLst>
          <pc:docMk/>
          <pc:sldMasterMk cId="1412040410" sldId="2147483648"/>
        </pc:sldMasterMkLst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428796001" sldId="2147483649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755318605" sldId="2147483650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954396241" sldId="2147483651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821577725" sldId="2147483652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098091448" sldId="2147483653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43430168" sldId="2147483654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2036807590" sldId="2147483655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12822936" sldId="2147483656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101774145" sldId="2147483657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843444121" sldId="2147483658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258803168" sldId="2147483659"/>
          </pc:sldLayoutMkLst>
        </pc:sldLayoutChg>
      </pc:sldMasterChg>
      <pc:sldMasterChg chg="add modTransition addSldLayout modSldLayout">
        <pc:chgData name="HUỲNH CHÍ THẬT" userId="37cebea5-fd79-426d-91b5-caf485bc11ed" providerId="ADAL" clId="{B12AE64E-2EE8-49B6-9887-58FD790D7005}" dt="2022-03-28T15:56:21.388" v="10792"/>
        <pc:sldMasterMkLst>
          <pc:docMk/>
          <pc:sldMasterMk cId="1920077282" sldId="2147483673"/>
        </pc:sldMasterMkLst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40367031" sldId="2147483662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30283072" sldId="2147483663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1202969363" sldId="2147483664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821600827" sldId="2147483665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015966087" sldId="2147483666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44881785" sldId="2147483667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628028428" sldId="2147483668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38670090" sldId="2147483669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93894685" sldId="2147483670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64767684" sldId="2147483671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5785344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9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28-Mar-22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An open book and on top are eyeglasses and pen">
            <a:extLst>
              <a:ext uri="{FF2B5EF4-FFF2-40B4-BE49-F238E27FC236}">
                <a16:creationId xmlns:a16="http://schemas.microsoft.com/office/drawing/2014/main" id="{2BBAF1CB-8BCE-B2A3-E8B2-A5343178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82" b="89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64B18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27DD596-E6E8-40A2-BE24-61E20FD70CB8}"/>
              </a:ext>
            </a:extLst>
          </p:cNvPr>
          <p:cNvSpPr/>
          <p:nvPr/>
        </p:nvSpPr>
        <p:spPr>
          <a:xfrm>
            <a:off x="2666496" y="2704561"/>
            <a:ext cx="68542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" panose="020B0604020202020204" pitchFamily="18" charset="0"/>
              </a:rPr>
              <a:t>CẤU TRÚC DỮ LIỆU ĐỒ THỊ VÀ ỨNG DỤNG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7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3A5163-26C6-4D74-AE25-C4E4E44B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EA65B-F9B9-458F-8AEC-84E575372E06}"/>
              </a:ext>
            </a:extLst>
          </p:cNvPr>
          <p:cNvSpPr txBox="1"/>
          <p:nvPr/>
        </p:nvSpPr>
        <p:spPr>
          <a:xfrm>
            <a:off x="838200" y="1875933"/>
            <a:ext cx="568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ở Maine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2645261-402C-407E-8744-D5226B89DED4}"/>
              </a:ext>
            </a:extLst>
          </p:cNvPr>
          <p:cNvCxnSpPr>
            <a:cxnSpLocks/>
          </p:cNvCxnSpPr>
          <p:nvPr/>
        </p:nvCxnSpPr>
        <p:spPr>
          <a:xfrm flipV="1">
            <a:off x="7018047" y="221458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B8222CB-ADF0-46FD-81B3-81BE8E4544CB}"/>
              </a:ext>
            </a:extLst>
          </p:cNvPr>
          <p:cNvCxnSpPr>
            <a:cxnSpLocks/>
          </p:cNvCxnSpPr>
          <p:nvPr/>
        </p:nvCxnSpPr>
        <p:spPr>
          <a:xfrm flipV="1">
            <a:off x="7688607" y="221458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0D6B981C-7D27-4865-8142-AA439FA3788B}"/>
              </a:ext>
            </a:extLst>
          </p:cNvPr>
          <p:cNvCxnSpPr>
            <a:cxnSpLocks/>
          </p:cNvCxnSpPr>
          <p:nvPr/>
        </p:nvCxnSpPr>
        <p:spPr>
          <a:xfrm flipH="1" flipV="1">
            <a:off x="7018047" y="322423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AEC1F091-6766-4675-86C1-EEF4E5EB2EAF}"/>
              </a:ext>
            </a:extLst>
          </p:cNvPr>
          <p:cNvCxnSpPr>
            <a:cxnSpLocks/>
          </p:cNvCxnSpPr>
          <p:nvPr/>
        </p:nvCxnSpPr>
        <p:spPr>
          <a:xfrm>
            <a:off x="8121042" y="224318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2050F51-FB9D-4A27-8D65-568F60C2EADA}"/>
              </a:ext>
            </a:extLst>
          </p:cNvPr>
          <p:cNvCxnSpPr>
            <a:cxnSpLocks/>
          </p:cNvCxnSpPr>
          <p:nvPr/>
        </p:nvCxnSpPr>
        <p:spPr>
          <a:xfrm flipH="1" flipV="1">
            <a:off x="9632643" y="224318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DEB301D-06B5-4A8B-8E14-3FB4A459AC81}"/>
              </a:ext>
            </a:extLst>
          </p:cNvPr>
          <p:cNvCxnSpPr>
            <a:cxnSpLocks/>
          </p:cNvCxnSpPr>
          <p:nvPr/>
        </p:nvCxnSpPr>
        <p:spPr>
          <a:xfrm flipH="1" flipV="1">
            <a:off x="8121042" y="2228884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6588D5B-74FC-4A38-A7AC-53DFBAE153BF}"/>
              </a:ext>
            </a:extLst>
          </p:cNvPr>
          <p:cNvCxnSpPr>
            <a:cxnSpLocks/>
          </p:cNvCxnSpPr>
          <p:nvPr/>
        </p:nvCxnSpPr>
        <p:spPr>
          <a:xfrm flipV="1">
            <a:off x="9006867" y="222888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8B453D40-0885-4E26-AD95-41ED2BBB63C3}"/>
              </a:ext>
            </a:extLst>
          </p:cNvPr>
          <p:cNvCxnSpPr>
            <a:cxnSpLocks/>
          </p:cNvCxnSpPr>
          <p:nvPr/>
        </p:nvCxnSpPr>
        <p:spPr>
          <a:xfrm flipV="1">
            <a:off x="9006867" y="270035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F847CC17-6DD6-4771-9F4A-4A80FEDF93E8}"/>
              </a:ext>
            </a:extLst>
          </p:cNvPr>
          <p:cNvCxnSpPr>
            <a:cxnSpLocks/>
          </p:cNvCxnSpPr>
          <p:nvPr/>
        </p:nvCxnSpPr>
        <p:spPr>
          <a:xfrm flipV="1">
            <a:off x="7688607" y="307183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2A1DF46-08E6-42E2-82F9-F0C7ADC01A4E}"/>
              </a:ext>
            </a:extLst>
          </p:cNvPr>
          <p:cNvSpPr txBox="1"/>
          <p:nvPr/>
        </p:nvSpPr>
        <p:spPr>
          <a:xfrm>
            <a:off x="6719412" y="29527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82A51A2-C685-4665-9BEC-6F606D365A7A}"/>
              </a:ext>
            </a:extLst>
          </p:cNvPr>
          <p:cNvSpPr txBox="1"/>
          <p:nvPr/>
        </p:nvSpPr>
        <p:spPr>
          <a:xfrm>
            <a:off x="7902599" y="1879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89CDB4C0-A7EF-47A3-8916-BBF09DD973BC}"/>
              </a:ext>
            </a:extLst>
          </p:cNvPr>
          <p:cNvSpPr txBox="1"/>
          <p:nvPr/>
        </p:nvSpPr>
        <p:spPr>
          <a:xfrm>
            <a:off x="9439302" y="1865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B3657B9-B59B-41A3-BBAB-C1100A54C643}"/>
              </a:ext>
            </a:extLst>
          </p:cNvPr>
          <p:cNvSpPr txBox="1"/>
          <p:nvPr/>
        </p:nvSpPr>
        <p:spPr>
          <a:xfrm>
            <a:off x="10265146" y="23636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61518B1E-2C1C-42A3-ADE6-51CFEE7A8B4A}"/>
              </a:ext>
            </a:extLst>
          </p:cNvPr>
          <p:cNvSpPr txBox="1"/>
          <p:nvPr/>
        </p:nvSpPr>
        <p:spPr>
          <a:xfrm>
            <a:off x="9006867" y="30889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C81FD388-B154-48ED-AE2E-8E5C8C1AEBDF}"/>
              </a:ext>
            </a:extLst>
          </p:cNvPr>
          <p:cNvSpPr txBox="1"/>
          <p:nvPr/>
        </p:nvSpPr>
        <p:spPr>
          <a:xfrm>
            <a:off x="7351117" y="39518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981F814C-AF00-4A6C-88D5-1BB2F2BB6E04}"/>
              </a:ext>
            </a:extLst>
          </p:cNvPr>
          <p:cNvCxnSpPr>
            <a:cxnSpLocks/>
          </p:cNvCxnSpPr>
          <p:nvPr/>
        </p:nvCxnSpPr>
        <p:spPr>
          <a:xfrm flipV="1">
            <a:off x="1136835" y="438623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6EED9241-71E0-40DC-8D84-096583F8C965}"/>
              </a:ext>
            </a:extLst>
          </p:cNvPr>
          <p:cNvCxnSpPr>
            <a:cxnSpLocks/>
          </p:cNvCxnSpPr>
          <p:nvPr/>
        </p:nvCxnSpPr>
        <p:spPr>
          <a:xfrm flipH="1" flipV="1">
            <a:off x="1136835" y="539588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Đường nối Thẳng 110">
            <a:extLst>
              <a:ext uri="{FF2B5EF4-FFF2-40B4-BE49-F238E27FC236}">
                <a16:creationId xmlns:a16="http://schemas.microsoft.com/office/drawing/2014/main" id="{E2CB41AA-B253-4042-AC55-13525660B62F}"/>
              </a:ext>
            </a:extLst>
          </p:cNvPr>
          <p:cNvCxnSpPr>
            <a:cxnSpLocks/>
          </p:cNvCxnSpPr>
          <p:nvPr/>
        </p:nvCxnSpPr>
        <p:spPr>
          <a:xfrm>
            <a:off x="2239830" y="441483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Đường nối Thẳng 111">
            <a:extLst>
              <a:ext uri="{FF2B5EF4-FFF2-40B4-BE49-F238E27FC236}">
                <a16:creationId xmlns:a16="http://schemas.microsoft.com/office/drawing/2014/main" id="{D9F315B4-6BA0-492E-A7C8-648D7B3B0688}"/>
              </a:ext>
            </a:extLst>
          </p:cNvPr>
          <p:cNvCxnSpPr>
            <a:cxnSpLocks/>
          </p:cNvCxnSpPr>
          <p:nvPr/>
        </p:nvCxnSpPr>
        <p:spPr>
          <a:xfrm flipH="1" flipV="1">
            <a:off x="3751431" y="441483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Đường nối Thẳng 114">
            <a:extLst>
              <a:ext uri="{FF2B5EF4-FFF2-40B4-BE49-F238E27FC236}">
                <a16:creationId xmlns:a16="http://schemas.microsoft.com/office/drawing/2014/main" id="{208BA684-7D0B-40B9-9548-E70A3932BD8B}"/>
              </a:ext>
            </a:extLst>
          </p:cNvPr>
          <p:cNvCxnSpPr>
            <a:cxnSpLocks/>
          </p:cNvCxnSpPr>
          <p:nvPr/>
        </p:nvCxnSpPr>
        <p:spPr>
          <a:xfrm flipV="1">
            <a:off x="3125655" y="4872005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Hộp Văn bản 116">
            <a:extLst>
              <a:ext uri="{FF2B5EF4-FFF2-40B4-BE49-F238E27FC236}">
                <a16:creationId xmlns:a16="http://schemas.microsoft.com/office/drawing/2014/main" id="{C327864B-7DE7-44D0-BE0E-52E5A9D744D0}"/>
              </a:ext>
            </a:extLst>
          </p:cNvPr>
          <p:cNvSpPr txBox="1"/>
          <p:nvPr/>
        </p:nvSpPr>
        <p:spPr>
          <a:xfrm>
            <a:off x="838200" y="51243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8" name="Hộp Văn bản 117">
            <a:extLst>
              <a:ext uri="{FF2B5EF4-FFF2-40B4-BE49-F238E27FC236}">
                <a16:creationId xmlns:a16="http://schemas.microsoft.com/office/drawing/2014/main" id="{D50A0244-CDD3-4E1E-8D42-D48D70F2E6D0}"/>
              </a:ext>
            </a:extLst>
          </p:cNvPr>
          <p:cNvSpPr txBox="1"/>
          <p:nvPr/>
        </p:nvSpPr>
        <p:spPr>
          <a:xfrm>
            <a:off x="2021387" y="4051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41B6BF04-2E27-4FAE-890D-18F4BB5F9577}"/>
              </a:ext>
            </a:extLst>
          </p:cNvPr>
          <p:cNvSpPr txBox="1"/>
          <p:nvPr/>
        </p:nvSpPr>
        <p:spPr>
          <a:xfrm>
            <a:off x="3558090" y="4036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0" name="Hộp Văn bản 119">
            <a:extLst>
              <a:ext uri="{FF2B5EF4-FFF2-40B4-BE49-F238E27FC236}">
                <a16:creationId xmlns:a16="http://schemas.microsoft.com/office/drawing/2014/main" id="{6D810F99-AB87-4B21-9E93-9CA8B48673FE}"/>
              </a:ext>
            </a:extLst>
          </p:cNvPr>
          <p:cNvSpPr txBox="1"/>
          <p:nvPr/>
        </p:nvSpPr>
        <p:spPr>
          <a:xfrm>
            <a:off x="4383934" y="45353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Hộp Văn bản 120">
            <a:extLst>
              <a:ext uri="{FF2B5EF4-FFF2-40B4-BE49-F238E27FC236}">
                <a16:creationId xmlns:a16="http://schemas.microsoft.com/office/drawing/2014/main" id="{DFCC54B2-5665-47CB-BE66-BA18746A6A47}"/>
              </a:ext>
            </a:extLst>
          </p:cNvPr>
          <p:cNvSpPr txBox="1"/>
          <p:nvPr/>
        </p:nvSpPr>
        <p:spPr>
          <a:xfrm>
            <a:off x="3125655" y="52606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2" name="Hộp Văn bản 121">
            <a:extLst>
              <a:ext uri="{FF2B5EF4-FFF2-40B4-BE49-F238E27FC236}">
                <a16:creationId xmlns:a16="http://schemas.microsoft.com/office/drawing/2014/main" id="{57A2D413-073D-48A8-8D1B-79989C76DE7D}"/>
              </a:ext>
            </a:extLst>
          </p:cNvPr>
          <p:cNvSpPr txBox="1"/>
          <p:nvPr/>
        </p:nvSpPr>
        <p:spPr>
          <a:xfrm>
            <a:off x="1469905" y="6123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3" name="Đường nối Thẳng 122">
            <a:extLst>
              <a:ext uri="{FF2B5EF4-FFF2-40B4-BE49-F238E27FC236}">
                <a16:creationId xmlns:a16="http://schemas.microsoft.com/office/drawing/2014/main" id="{E25C8ABF-EFAB-4225-BB33-6048526C8962}"/>
              </a:ext>
            </a:extLst>
          </p:cNvPr>
          <p:cNvCxnSpPr>
            <a:cxnSpLocks/>
          </p:cNvCxnSpPr>
          <p:nvPr/>
        </p:nvCxnSpPr>
        <p:spPr>
          <a:xfrm flipV="1">
            <a:off x="5825975" y="441272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Đường nối Thẳng 123">
            <a:extLst>
              <a:ext uri="{FF2B5EF4-FFF2-40B4-BE49-F238E27FC236}">
                <a16:creationId xmlns:a16="http://schemas.microsoft.com/office/drawing/2014/main" id="{5849953A-1A70-4C71-9DC3-BB79F80B0EB9}"/>
              </a:ext>
            </a:extLst>
          </p:cNvPr>
          <p:cNvCxnSpPr>
            <a:cxnSpLocks/>
          </p:cNvCxnSpPr>
          <p:nvPr/>
        </p:nvCxnSpPr>
        <p:spPr>
          <a:xfrm flipV="1">
            <a:off x="6496535" y="4412720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FE25902C-626D-40E3-BB50-D41DD332A149}"/>
              </a:ext>
            </a:extLst>
          </p:cNvPr>
          <p:cNvCxnSpPr>
            <a:cxnSpLocks/>
          </p:cNvCxnSpPr>
          <p:nvPr/>
        </p:nvCxnSpPr>
        <p:spPr>
          <a:xfrm>
            <a:off x="6928970" y="444132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Đường nối Thẳng 126">
            <a:extLst>
              <a:ext uri="{FF2B5EF4-FFF2-40B4-BE49-F238E27FC236}">
                <a16:creationId xmlns:a16="http://schemas.microsoft.com/office/drawing/2014/main" id="{DDBBF974-B0A0-4B0E-8FCE-5D44D433952F}"/>
              </a:ext>
            </a:extLst>
          </p:cNvPr>
          <p:cNvCxnSpPr>
            <a:cxnSpLocks/>
          </p:cNvCxnSpPr>
          <p:nvPr/>
        </p:nvCxnSpPr>
        <p:spPr>
          <a:xfrm flipH="1" flipV="1">
            <a:off x="8440571" y="444132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3657D425-DD8D-4ECC-9FA0-4672A647E8A0}"/>
              </a:ext>
            </a:extLst>
          </p:cNvPr>
          <p:cNvCxnSpPr>
            <a:cxnSpLocks/>
          </p:cNvCxnSpPr>
          <p:nvPr/>
        </p:nvCxnSpPr>
        <p:spPr>
          <a:xfrm flipV="1">
            <a:off x="7814795" y="442702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Hộp Văn bản 131">
            <a:extLst>
              <a:ext uri="{FF2B5EF4-FFF2-40B4-BE49-F238E27FC236}">
                <a16:creationId xmlns:a16="http://schemas.microsoft.com/office/drawing/2014/main" id="{9888B76D-B4F4-46A7-8CC9-880634A4E86A}"/>
              </a:ext>
            </a:extLst>
          </p:cNvPr>
          <p:cNvSpPr txBox="1"/>
          <p:nvPr/>
        </p:nvSpPr>
        <p:spPr>
          <a:xfrm>
            <a:off x="5527340" y="5150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3" name="Hộp Văn bản 132">
            <a:extLst>
              <a:ext uri="{FF2B5EF4-FFF2-40B4-BE49-F238E27FC236}">
                <a16:creationId xmlns:a16="http://schemas.microsoft.com/office/drawing/2014/main" id="{55D69B88-9DBC-49B9-B0D0-1313F2564CD5}"/>
              </a:ext>
            </a:extLst>
          </p:cNvPr>
          <p:cNvSpPr txBox="1"/>
          <p:nvPr/>
        </p:nvSpPr>
        <p:spPr>
          <a:xfrm>
            <a:off x="6710527" y="40779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4" name="Hộp Văn bản 133">
            <a:extLst>
              <a:ext uri="{FF2B5EF4-FFF2-40B4-BE49-F238E27FC236}">
                <a16:creationId xmlns:a16="http://schemas.microsoft.com/office/drawing/2014/main" id="{7A500B5B-CA7A-4179-890A-0496CAF6D550}"/>
              </a:ext>
            </a:extLst>
          </p:cNvPr>
          <p:cNvSpPr txBox="1"/>
          <p:nvPr/>
        </p:nvSpPr>
        <p:spPr>
          <a:xfrm>
            <a:off x="8247230" y="4063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5" name="Hộp Văn bản 134">
            <a:extLst>
              <a:ext uri="{FF2B5EF4-FFF2-40B4-BE49-F238E27FC236}">
                <a16:creationId xmlns:a16="http://schemas.microsoft.com/office/drawing/2014/main" id="{00F33333-FB1B-4FAF-AD7C-AD3834EC4426}"/>
              </a:ext>
            </a:extLst>
          </p:cNvPr>
          <p:cNvSpPr txBox="1"/>
          <p:nvPr/>
        </p:nvSpPr>
        <p:spPr>
          <a:xfrm>
            <a:off x="9073074" y="4561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F218339E-65AD-46B2-934A-FA4D9DEBFC29}"/>
              </a:ext>
            </a:extLst>
          </p:cNvPr>
          <p:cNvSpPr txBox="1"/>
          <p:nvPr/>
        </p:nvSpPr>
        <p:spPr>
          <a:xfrm>
            <a:off x="7814795" y="52871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BC255556-48D5-4B25-97DB-DBAA67A353D1}"/>
              </a:ext>
            </a:extLst>
          </p:cNvPr>
          <p:cNvSpPr txBox="1"/>
          <p:nvPr/>
        </p:nvSpPr>
        <p:spPr>
          <a:xfrm>
            <a:off x="6223423" y="62048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9" name="Mũi tên: Xuống 138">
            <a:extLst>
              <a:ext uri="{FF2B5EF4-FFF2-40B4-BE49-F238E27FC236}">
                <a16:creationId xmlns:a16="http://schemas.microsoft.com/office/drawing/2014/main" id="{D067550A-78EC-4DE8-A2B8-B97CFF6CA1FE}"/>
              </a:ext>
            </a:extLst>
          </p:cNvPr>
          <p:cNvSpPr/>
          <p:nvPr/>
        </p:nvSpPr>
        <p:spPr>
          <a:xfrm rot="3910544">
            <a:off x="5293302" y="2954794"/>
            <a:ext cx="416218" cy="2090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̃i tên: Xuống 139">
            <a:extLst>
              <a:ext uri="{FF2B5EF4-FFF2-40B4-BE49-F238E27FC236}">
                <a16:creationId xmlns:a16="http://schemas.microsoft.com/office/drawing/2014/main" id="{AE36752E-25B2-4939-9513-C4F96D558780}"/>
              </a:ext>
            </a:extLst>
          </p:cNvPr>
          <p:cNvSpPr/>
          <p:nvPr/>
        </p:nvSpPr>
        <p:spPr>
          <a:xfrm>
            <a:off x="8631885" y="3444233"/>
            <a:ext cx="416218" cy="876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32" grpId="0"/>
      <p:bldP spid="133" grpId="0"/>
      <p:bldP spid="134" grpId="0"/>
      <p:bldP spid="135" grpId="0"/>
      <p:bldP spid="136" grpId="0"/>
      <p:bldP spid="137" grpId="0"/>
      <p:bldP spid="139" grpId="0" animBg="1"/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 Cho G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.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marL="228600" lvl="1"/>
            <a:r>
              <a:rPr lang="en-US" b="1" dirty="0"/>
              <a:t>VD: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E99800C7-A053-4DC1-AB91-349DF365AD11}"/>
              </a:ext>
            </a:extLst>
          </p:cNvPr>
          <p:cNvCxnSpPr/>
          <p:nvPr/>
        </p:nvCxnSpPr>
        <p:spPr>
          <a:xfrm flipV="1">
            <a:off x="1882548" y="4396804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17F36B2-9F27-4D10-82F2-2E3F6F793D55}"/>
              </a:ext>
            </a:extLst>
          </p:cNvPr>
          <p:cNvCxnSpPr>
            <a:cxnSpLocks/>
          </p:cNvCxnSpPr>
          <p:nvPr/>
        </p:nvCxnSpPr>
        <p:spPr>
          <a:xfrm flipH="1" flipV="1">
            <a:off x="2619148" y="4431158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2A0111F5-9A6D-43C7-80B9-514CD54CF979}"/>
              </a:ext>
            </a:extLst>
          </p:cNvPr>
          <p:cNvCxnSpPr>
            <a:cxnSpLocks/>
          </p:cNvCxnSpPr>
          <p:nvPr/>
        </p:nvCxnSpPr>
        <p:spPr>
          <a:xfrm flipH="1" flipV="1">
            <a:off x="3571648" y="4815904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0DD60D4D-05BD-4CC8-BDA4-FE86AF479775}"/>
              </a:ext>
            </a:extLst>
          </p:cNvPr>
          <p:cNvCxnSpPr>
            <a:cxnSpLocks/>
          </p:cNvCxnSpPr>
          <p:nvPr/>
        </p:nvCxnSpPr>
        <p:spPr>
          <a:xfrm flipV="1">
            <a:off x="2301648" y="5930900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F7FB5C1A-558F-47F0-91C3-DC8F98698C6C}"/>
              </a:ext>
            </a:extLst>
          </p:cNvPr>
          <p:cNvCxnSpPr>
            <a:cxnSpLocks/>
          </p:cNvCxnSpPr>
          <p:nvPr/>
        </p:nvCxnSpPr>
        <p:spPr>
          <a:xfrm flipH="1" flipV="1">
            <a:off x="1882548" y="5273104"/>
            <a:ext cx="419100" cy="9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A1407819-8A96-4FA9-AD6E-CB287E693B03}"/>
              </a:ext>
            </a:extLst>
          </p:cNvPr>
          <p:cNvCxnSpPr>
            <a:cxnSpLocks/>
          </p:cNvCxnSpPr>
          <p:nvPr/>
        </p:nvCxnSpPr>
        <p:spPr>
          <a:xfrm flipH="1" flipV="1">
            <a:off x="2615973" y="4431158"/>
            <a:ext cx="1003300" cy="149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B20D871E-AAF8-4811-82A4-80EE53A86AB2}"/>
              </a:ext>
            </a:extLst>
          </p:cNvPr>
          <p:cNvCxnSpPr>
            <a:cxnSpLocks/>
          </p:cNvCxnSpPr>
          <p:nvPr/>
        </p:nvCxnSpPr>
        <p:spPr>
          <a:xfrm flipV="1">
            <a:off x="2301648" y="4431158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24829114-158F-4A9E-A20F-9104AFE7B972}"/>
              </a:ext>
            </a:extLst>
          </p:cNvPr>
          <p:cNvCxnSpPr/>
          <p:nvPr/>
        </p:nvCxnSpPr>
        <p:spPr>
          <a:xfrm flipV="1">
            <a:off x="5014685" y="4340956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B85E45A-B9F1-44E1-B844-6C94F963608E}"/>
              </a:ext>
            </a:extLst>
          </p:cNvPr>
          <p:cNvCxnSpPr>
            <a:cxnSpLocks/>
          </p:cNvCxnSpPr>
          <p:nvPr/>
        </p:nvCxnSpPr>
        <p:spPr>
          <a:xfrm flipH="1" flipV="1">
            <a:off x="5751285" y="4375310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52007D96-4BFD-4E1F-8A1D-30A9C96A19AC}"/>
              </a:ext>
            </a:extLst>
          </p:cNvPr>
          <p:cNvCxnSpPr>
            <a:cxnSpLocks/>
          </p:cNvCxnSpPr>
          <p:nvPr/>
        </p:nvCxnSpPr>
        <p:spPr>
          <a:xfrm flipH="1" flipV="1">
            <a:off x="6703785" y="4760056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901AB03F-1968-4949-A693-2B1EEB3E74BE}"/>
              </a:ext>
            </a:extLst>
          </p:cNvPr>
          <p:cNvCxnSpPr>
            <a:cxnSpLocks/>
          </p:cNvCxnSpPr>
          <p:nvPr/>
        </p:nvCxnSpPr>
        <p:spPr>
          <a:xfrm flipV="1">
            <a:off x="5433785" y="5875052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A29E79B-E23A-4FE3-B73B-32EB12F2E56F}"/>
              </a:ext>
            </a:extLst>
          </p:cNvPr>
          <p:cNvCxnSpPr/>
          <p:nvPr/>
        </p:nvCxnSpPr>
        <p:spPr>
          <a:xfrm flipV="1">
            <a:off x="8151131" y="4244880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2D5F8816-550F-44A3-B63E-36F83043EBDC}"/>
              </a:ext>
            </a:extLst>
          </p:cNvPr>
          <p:cNvCxnSpPr>
            <a:cxnSpLocks/>
          </p:cNvCxnSpPr>
          <p:nvPr/>
        </p:nvCxnSpPr>
        <p:spPr>
          <a:xfrm flipH="1" flipV="1">
            <a:off x="9840231" y="4663980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5B351263-741E-4577-A835-9773674EC419}"/>
              </a:ext>
            </a:extLst>
          </p:cNvPr>
          <p:cNvCxnSpPr>
            <a:cxnSpLocks/>
          </p:cNvCxnSpPr>
          <p:nvPr/>
        </p:nvCxnSpPr>
        <p:spPr>
          <a:xfrm flipV="1">
            <a:off x="8570231" y="5778976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9EA9E8F-3F98-405A-8666-FCCA61B981B2}"/>
              </a:ext>
            </a:extLst>
          </p:cNvPr>
          <p:cNvCxnSpPr>
            <a:cxnSpLocks/>
          </p:cNvCxnSpPr>
          <p:nvPr/>
        </p:nvCxnSpPr>
        <p:spPr>
          <a:xfrm flipV="1">
            <a:off x="8570231" y="4279234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C11747A5-1E1F-4CBC-9A3A-F760FD8BE3C8}"/>
              </a:ext>
            </a:extLst>
          </p:cNvPr>
          <p:cNvSpPr txBox="1"/>
          <p:nvPr/>
        </p:nvSpPr>
        <p:spPr>
          <a:xfrm>
            <a:off x="2479797" y="412601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FA7E4E9-A944-4886-BE1A-29D0ABE2868C}"/>
              </a:ext>
            </a:extLst>
          </p:cNvPr>
          <p:cNvSpPr txBox="1"/>
          <p:nvPr/>
        </p:nvSpPr>
        <p:spPr>
          <a:xfrm>
            <a:off x="1520790" y="490377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626BC85-662B-4D54-B8D4-F75BD9C154D8}"/>
              </a:ext>
            </a:extLst>
          </p:cNvPr>
          <p:cNvSpPr txBox="1"/>
          <p:nvPr/>
        </p:nvSpPr>
        <p:spPr>
          <a:xfrm>
            <a:off x="3567339" y="446562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231E7C8-D3B6-44DC-BA16-EF4C33C96EF5}"/>
              </a:ext>
            </a:extLst>
          </p:cNvPr>
          <p:cNvSpPr txBox="1"/>
          <p:nvPr/>
        </p:nvSpPr>
        <p:spPr>
          <a:xfrm>
            <a:off x="3608849" y="5684778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2CB3B6FA-313F-466C-9588-F8C6F3FDFE29}"/>
              </a:ext>
            </a:extLst>
          </p:cNvPr>
          <p:cNvSpPr txBox="1"/>
          <p:nvPr/>
        </p:nvSpPr>
        <p:spPr>
          <a:xfrm>
            <a:off x="1930748" y="5984930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2F0FB62F-37D5-42A2-B241-FE9EA057BBE2}"/>
              </a:ext>
            </a:extLst>
          </p:cNvPr>
          <p:cNvSpPr txBox="1"/>
          <p:nvPr/>
        </p:nvSpPr>
        <p:spPr>
          <a:xfrm>
            <a:off x="5645270" y="400134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C476BC0C-BA68-445F-AD48-D56DF7C48C77}"/>
              </a:ext>
            </a:extLst>
          </p:cNvPr>
          <p:cNvSpPr txBox="1"/>
          <p:nvPr/>
        </p:nvSpPr>
        <p:spPr>
          <a:xfrm>
            <a:off x="4686263" y="477910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65EF9D3A-5A07-4EDA-B2E0-397A0A3B0E50}"/>
              </a:ext>
            </a:extLst>
          </p:cNvPr>
          <p:cNvSpPr txBox="1"/>
          <p:nvPr/>
        </p:nvSpPr>
        <p:spPr>
          <a:xfrm>
            <a:off x="6732812" y="434095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47F623FB-FA54-46A1-AE08-056E82300ED6}"/>
              </a:ext>
            </a:extLst>
          </p:cNvPr>
          <p:cNvSpPr txBox="1"/>
          <p:nvPr/>
        </p:nvSpPr>
        <p:spPr>
          <a:xfrm>
            <a:off x="6774322" y="556011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DAA806F7-5E9A-44D3-8603-9D8C3490E59E}"/>
              </a:ext>
            </a:extLst>
          </p:cNvPr>
          <p:cNvSpPr txBox="1"/>
          <p:nvPr/>
        </p:nvSpPr>
        <p:spPr>
          <a:xfrm>
            <a:off x="5096221" y="586026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E36808D7-C066-42D4-A985-FBD03991882C}"/>
              </a:ext>
            </a:extLst>
          </p:cNvPr>
          <p:cNvSpPr txBox="1"/>
          <p:nvPr/>
        </p:nvSpPr>
        <p:spPr>
          <a:xfrm>
            <a:off x="8794694" y="388391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0D163826-4006-4831-97B6-52EF568E4EB7}"/>
              </a:ext>
            </a:extLst>
          </p:cNvPr>
          <p:cNvSpPr txBox="1"/>
          <p:nvPr/>
        </p:nvSpPr>
        <p:spPr>
          <a:xfrm>
            <a:off x="7835687" y="466167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66F71D30-1335-4B86-9EE3-A13B6D22004C}"/>
              </a:ext>
            </a:extLst>
          </p:cNvPr>
          <p:cNvSpPr txBox="1"/>
          <p:nvPr/>
        </p:nvSpPr>
        <p:spPr>
          <a:xfrm>
            <a:off x="9882236" y="422352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0B651306-137F-4D13-A414-C934ABF27B76}"/>
              </a:ext>
            </a:extLst>
          </p:cNvPr>
          <p:cNvSpPr txBox="1"/>
          <p:nvPr/>
        </p:nvSpPr>
        <p:spPr>
          <a:xfrm>
            <a:off x="9923746" y="544268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24764EE5-28AA-4AB0-AD91-50306B9A4114}"/>
              </a:ext>
            </a:extLst>
          </p:cNvPr>
          <p:cNvSpPr txBox="1"/>
          <p:nvPr/>
        </p:nvSpPr>
        <p:spPr>
          <a:xfrm>
            <a:off x="8245645" y="574283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14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CF803-7E6E-47FE-9E78-3E462BA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5A2AAC-B8D1-4BB0-9280-497653D0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 = &lt;V, E&gt;, </a:t>
            </a:r>
            <a:r>
              <a:rPr lang="en-US" dirty="0" err="1"/>
              <a:t>với</a:t>
            </a:r>
            <a:r>
              <a:rPr lang="en-US" dirty="0"/>
              <a:t> V = {v1, v2,…, </a:t>
            </a:r>
            <a:r>
              <a:rPr lang="en-US" dirty="0" err="1"/>
              <a:t>vn</a:t>
            </a:r>
            <a:r>
              <a:rPr lang="en-US" dirty="0"/>
              <a:t>}.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pPr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44CF53C-557F-4606-9FE9-A0C5130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8" y="4703201"/>
            <a:ext cx="2127704" cy="141846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E1A7E0C-0028-45A6-8311-88C3CCAB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45" y="3652882"/>
            <a:ext cx="3213555" cy="9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so </a:t>
            </a:r>
            <a:r>
              <a:rPr lang="en-US" b="1" dirty="0" err="1"/>
              <a:t>với</a:t>
            </a:r>
            <a:r>
              <a:rPr lang="en-US" b="1" dirty="0"/>
              <a:t> 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?</a:t>
            </a:r>
          </a:p>
          <a:p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: ta </a:t>
            </a:r>
            <a:r>
              <a:rPr lang="en-US" b="1" dirty="0" err="1"/>
              <a:t>có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n </a:t>
            </a:r>
            <a:r>
              <a:rPr lang="en-US" b="1" dirty="0" err="1"/>
              <a:t>đỉnh</a:t>
            </a:r>
            <a:r>
              <a:rPr lang="en-US" b="1" dirty="0"/>
              <a:t>.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ta </a:t>
            </a:r>
            <a:r>
              <a:rPr lang="en-US" b="1" dirty="0" err="1"/>
              <a:t>cần</a:t>
            </a:r>
            <a:r>
              <a:rPr lang="en-US" b="1" dirty="0"/>
              <a:t> n-1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gang </a:t>
            </a:r>
            <a:r>
              <a:rPr lang="en-US" b="1" dirty="0" err="1"/>
              <a:t>gồm</a:t>
            </a:r>
            <a:r>
              <a:rPr lang="en-US" b="1" dirty="0"/>
              <a:t>: 2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+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4*3*(n-1)</a:t>
            </a:r>
          </a:p>
          <a:p>
            <a:pPr lvl="1"/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:  n^2</a:t>
            </a:r>
          </a:p>
          <a:p>
            <a:pPr lvl="1"/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4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Tìm</a:t>
            </a:r>
            <a:r>
              <a:rPr lang="en-US" b="1" dirty="0"/>
              <a:t> con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cào</a:t>
            </a:r>
            <a:r>
              <a:rPr lang="en-US" b="1" dirty="0"/>
              <a:t> </a:t>
            </a:r>
            <a:r>
              <a:rPr lang="en-US" b="1" dirty="0" err="1"/>
              <a:t>tuyết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:</a:t>
            </a:r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CE63C9CE-2C71-434D-ACF3-EEB628F5FF0F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5503CE38-6B5B-4578-A4C3-0EF6B7AC9D84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15F0F397-62FC-427E-9CC6-BEE0B12DED25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784C9A2-FFD8-49FD-8943-B135A496F50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FFFE763F-1ED7-46CC-81AE-3C43C4F6050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7ABF7C21-0E07-43D1-BDB1-C7F6966C1E0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B86EBDEC-9675-4A07-94AB-CEE8B0A5530B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DA655338-09F7-4321-A038-8B38BB110C59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8F21E63F-6FCD-4862-964A-A438AD27A985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FB1B442-9C44-483B-9542-B71DEB14FFB8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FAB1BAEE-F96B-4D2D-A380-3C9D093E434E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486CA79-4FB8-40D6-9BF9-A9EEA73A36F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744288F-6FC1-419A-861E-FCDEAD26B25A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BB6727D-69B4-4583-94F6-E4C315D186F3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20A6F83-44AC-4651-8C8F-CB20E5C96AC8}"/>
              </a:ext>
            </a:extLst>
          </p:cNvPr>
          <p:cNvSpPr txBox="1"/>
          <p:nvPr/>
        </p:nvSpPr>
        <p:spPr>
          <a:xfrm>
            <a:off x="7709257" y="40161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59406A-8CDE-4738-85B8-110A4A0ABBEE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214BE13-ABA1-412B-9295-476A19E7FDCD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07FD8D30-56C7-4E48-B660-79E71F88A70E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F58D7B2-30F8-414C-9B4A-758E82842B84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6061519-A03C-4A9E-8157-153C26F0401B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F035F8C-A238-40CC-A821-305DA9FC5451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F4BB095C-3795-4C82-9796-01F7DDE33640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86A8B0C-86D4-4CC6-A365-92D95EE10C9B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5A57E07E-0835-4521-8098-7935ECF5E335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E87EBC67-A3AD-47BD-A269-702C12E4C497}"/>
              </a:ext>
            </a:extLst>
          </p:cNvPr>
          <p:cNvCxnSpPr>
            <a:cxnSpLocks/>
          </p:cNvCxnSpPr>
          <p:nvPr/>
        </p:nvCxnSpPr>
        <p:spPr>
          <a:xfrm flipV="1">
            <a:off x="1616962" y="3248281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E7EB01C-CABE-4CFE-8667-590D65517569}"/>
              </a:ext>
            </a:extLst>
          </p:cNvPr>
          <p:cNvCxnSpPr>
            <a:cxnSpLocks/>
          </p:cNvCxnSpPr>
          <p:nvPr/>
        </p:nvCxnSpPr>
        <p:spPr>
          <a:xfrm flipH="1" flipV="1">
            <a:off x="1616962" y="4257931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13CD6B9F-2182-4790-9AC0-A92EF0867741}"/>
              </a:ext>
            </a:extLst>
          </p:cNvPr>
          <p:cNvCxnSpPr>
            <a:cxnSpLocks/>
          </p:cNvCxnSpPr>
          <p:nvPr/>
        </p:nvCxnSpPr>
        <p:spPr>
          <a:xfrm>
            <a:off x="2719957" y="3276887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E30F8B7F-0630-463D-8943-FA1E3F7C33A0}"/>
              </a:ext>
            </a:extLst>
          </p:cNvPr>
          <p:cNvCxnSpPr>
            <a:cxnSpLocks/>
          </p:cNvCxnSpPr>
          <p:nvPr/>
        </p:nvCxnSpPr>
        <p:spPr>
          <a:xfrm flipH="1" flipV="1">
            <a:off x="4231558" y="3276887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E3DC523-D8C2-4AE5-8DEA-A7E2D199CE66}"/>
              </a:ext>
            </a:extLst>
          </p:cNvPr>
          <p:cNvCxnSpPr>
            <a:cxnSpLocks/>
          </p:cNvCxnSpPr>
          <p:nvPr/>
        </p:nvCxnSpPr>
        <p:spPr>
          <a:xfrm flipV="1">
            <a:off x="3605782" y="3734056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5EFD66E8-F90C-414F-AF82-D3410DB205F7}"/>
              </a:ext>
            </a:extLst>
          </p:cNvPr>
          <p:cNvSpPr txBox="1"/>
          <p:nvPr/>
        </p:nvSpPr>
        <p:spPr>
          <a:xfrm>
            <a:off x="1318327" y="39864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9F27A6D0-7A0E-4FDC-8919-66DC8D7EE6FB}"/>
              </a:ext>
            </a:extLst>
          </p:cNvPr>
          <p:cNvSpPr txBox="1"/>
          <p:nvPr/>
        </p:nvSpPr>
        <p:spPr>
          <a:xfrm>
            <a:off x="2501514" y="2913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52A29D35-E298-4BE5-9711-78DB4787C768}"/>
              </a:ext>
            </a:extLst>
          </p:cNvPr>
          <p:cNvSpPr txBox="1"/>
          <p:nvPr/>
        </p:nvSpPr>
        <p:spPr>
          <a:xfrm>
            <a:off x="4038217" y="28988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72DD44C-B858-4C4A-8B2C-81FC2BB0F82A}"/>
              </a:ext>
            </a:extLst>
          </p:cNvPr>
          <p:cNvSpPr txBox="1"/>
          <p:nvPr/>
        </p:nvSpPr>
        <p:spPr>
          <a:xfrm>
            <a:off x="4864061" y="3397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50F8428-E82F-43D7-A9AC-5ACC1B18D3D4}"/>
              </a:ext>
            </a:extLst>
          </p:cNvPr>
          <p:cNvSpPr txBox="1"/>
          <p:nvPr/>
        </p:nvSpPr>
        <p:spPr>
          <a:xfrm>
            <a:off x="3605782" y="41226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53E5A3D-CA3A-490A-BDEA-C189AC8BB3B9}"/>
              </a:ext>
            </a:extLst>
          </p:cNvPr>
          <p:cNvSpPr txBox="1"/>
          <p:nvPr/>
        </p:nvSpPr>
        <p:spPr>
          <a:xfrm>
            <a:off x="1950032" y="498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2E7C2A6F-EAC5-44BC-89ED-B309C829FD7C}"/>
              </a:ext>
            </a:extLst>
          </p:cNvPr>
          <p:cNvSpPr txBox="1"/>
          <p:nvPr/>
        </p:nvSpPr>
        <p:spPr>
          <a:xfrm>
            <a:off x="3289554" y="29255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9185B49F-99E2-4197-8329-EA9860F4CF3D}"/>
              </a:ext>
            </a:extLst>
          </p:cNvPr>
          <p:cNvSpPr txBox="1"/>
          <p:nvPr/>
        </p:nvSpPr>
        <p:spPr>
          <a:xfrm>
            <a:off x="1811014" y="3373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9B6F985-741D-4287-95E1-644E35201A53}"/>
              </a:ext>
            </a:extLst>
          </p:cNvPr>
          <p:cNvSpPr txBox="1"/>
          <p:nvPr/>
        </p:nvSpPr>
        <p:spPr>
          <a:xfrm>
            <a:off x="1506565" y="4567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392C3E70-724F-405A-8DB9-DF3F81040FA6}"/>
              </a:ext>
            </a:extLst>
          </p:cNvPr>
          <p:cNvSpPr txBox="1"/>
          <p:nvPr/>
        </p:nvSpPr>
        <p:spPr>
          <a:xfrm>
            <a:off x="4072903" y="358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1B442FA-9DE3-4AAC-8767-F55D7055271C}"/>
              </a:ext>
            </a:extLst>
          </p:cNvPr>
          <p:cNvSpPr txBox="1"/>
          <p:nvPr/>
        </p:nvSpPr>
        <p:spPr>
          <a:xfrm>
            <a:off x="4452361" y="3235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32A8B892-6941-4C8E-8948-1B99F8BC611D}"/>
              </a:ext>
            </a:extLst>
          </p:cNvPr>
          <p:cNvCxnSpPr>
            <a:cxnSpLocks/>
          </p:cNvCxnSpPr>
          <p:nvPr/>
        </p:nvCxnSpPr>
        <p:spPr>
          <a:xfrm flipV="1">
            <a:off x="5091096" y="4813605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A14BC474-C43B-4B46-A5AD-8156A9203515}"/>
              </a:ext>
            </a:extLst>
          </p:cNvPr>
          <p:cNvCxnSpPr>
            <a:cxnSpLocks/>
          </p:cNvCxnSpPr>
          <p:nvPr/>
        </p:nvCxnSpPr>
        <p:spPr>
          <a:xfrm flipV="1">
            <a:off x="5761656" y="4813605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Đường nối Thẳng 76">
            <a:extLst>
              <a:ext uri="{FF2B5EF4-FFF2-40B4-BE49-F238E27FC236}">
                <a16:creationId xmlns:a16="http://schemas.microsoft.com/office/drawing/2014/main" id="{88879DA1-B737-4B1C-9CEA-1F400E78B6A6}"/>
              </a:ext>
            </a:extLst>
          </p:cNvPr>
          <p:cNvCxnSpPr>
            <a:cxnSpLocks/>
          </p:cNvCxnSpPr>
          <p:nvPr/>
        </p:nvCxnSpPr>
        <p:spPr>
          <a:xfrm>
            <a:off x="6194091" y="4842211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A19974A2-8211-4B6C-8FE8-5E0F8E5BC55C}"/>
              </a:ext>
            </a:extLst>
          </p:cNvPr>
          <p:cNvCxnSpPr>
            <a:cxnSpLocks/>
          </p:cNvCxnSpPr>
          <p:nvPr/>
        </p:nvCxnSpPr>
        <p:spPr>
          <a:xfrm flipH="1" flipV="1">
            <a:off x="7705692" y="4842211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63A74B20-355F-4985-ABC8-DBDBFA3977C7}"/>
              </a:ext>
            </a:extLst>
          </p:cNvPr>
          <p:cNvCxnSpPr>
            <a:cxnSpLocks/>
          </p:cNvCxnSpPr>
          <p:nvPr/>
        </p:nvCxnSpPr>
        <p:spPr>
          <a:xfrm flipV="1">
            <a:off x="7079916" y="4827908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9A8AD950-6A05-476E-9E7F-8623F0EE48B4}"/>
              </a:ext>
            </a:extLst>
          </p:cNvPr>
          <p:cNvSpPr txBox="1"/>
          <p:nvPr/>
        </p:nvSpPr>
        <p:spPr>
          <a:xfrm>
            <a:off x="4792461" y="5551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E812451D-C469-41DE-8373-15287DAE8550}"/>
              </a:ext>
            </a:extLst>
          </p:cNvPr>
          <p:cNvSpPr txBox="1"/>
          <p:nvPr/>
        </p:nvSpPr>
        <p:spPr>
          <a:xfrm>
            <a:off x="5975648" y="447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9FA05092-E3F6-4BD8-A664-578138C3B09E}"/>
              </a:ext>
            </a:extLst>
          </p:cNvPr>
          <p:cNvSpPr txBox="1"/>
          <p:nvPr/>
        </p:nvSpPr>
        <p:spPr>
          <a:xfrm>
            <a:off x="7512351" y="4464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F4F07F34-94E5-4ECB-AF52-E40529F4922A}"/>
              </a:ext>
            </a:extLst>
          </p:cNvPr>
          <p:cNvSpPr txBox="1"/>
          <p:nvPr/>
        </p:nvSpPr>
        <p:spPr>
          <a:xfrm>
            <a:off x="8338195" y="49626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BF981D5-B1D4-44E3-8285-1146720B6A99}"/>
              </a:ext>
            </a:extLst>
          </p:cNvPr>
          <p:cNvSpPr txBox="1"/>
          <p:nvPr/>
        </p:nvSpPr>
        <p:spPr>
          <a:xfrm>
            <a:off x="7079916" y="5688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A877B011-FDA1-449F-9065-25610122EE39}"/>
              </a:ext>
            </a:extLst>
          </p:cNvPr>
          <p:cNvSpPr txBox="1"/>
          <p:nvPr/>
        </p:nvSpPr>
        <p:spPr>
          <a:xfrm>
            <a:off x="5442440" y="63738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7DCECCF8-4497-4FED-92EF-B2C687373A30}"/>
              </a:ext>
            </a:extLst>
          </p:cNvPr>
          <p:cNvSpPr txBox="1"/>
          <p:nvPr/>
        </p:nvSpPr>
        <p:spPr>
          <a:xfrm>
            <a:off x="6763688" y="4490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CB75F4F4-D32D-4F93-ADF9-5783AAF63C5B}"/>
              </a:ext>
            </a:extLst>
          </p:cNvPr>
          <p:cNvSpPr txBox="1"/>
          <p:nvPr/>
        </p:nvSpPr>
        <p:spPr>
          <a:xfrm>
            <a:off x="5285148" y="4938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1" name="Hộp Văn bản 90">
            <a:extLst>
              <a:ext uri="{FF2B5EF4-FFF2-40B4-BE49-F238E27FC236}">
                <a16:creationId xmlns:a16="http://schemas.microsoft.com/office/drawing/2014/main" id="{178AE18F-CF7C-410C-8D6F-D874BF34B06F}"/>
              </a:ext>
            </a:extLst>
          </p:cNvPr>
          <p:cNvSpPr txBox="1"/>
          <p:nvPr/>
        </p:nvSpPr>
        <p:spPr>
          <a:xfrm>
            <a:off x="5542789" y="5556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299F1F2E-A1E4-4584-9D24-BE9B34A2775E}"/>
              </a:ext>
            </a:extLst>
          </p:cNvPr>
          <p:cNvSpPr txBox="1"/>
          <p:nvPr/>
        </p:nvSpPr>
        <p:spPr>
          <a:xfrm>
            <a:off x="7040670" y="497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849B1C12-855A-45D3-82E8-84364C0D55D7}"/>
              </a:ext>
            </a:extLst>
          </p:cNvPr>
          <p:cNvSpPr txBox="1"/>
          <p:nvPr/>
        </p:nvSpPr>
        <p:spPr>
          <a:xfrm>
            <a:off x="7926495" y="480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8" name="Mũi tên: Xuống 97">
            <a:extLst>
              <a:ext uri="{FF2B5EF4-FFF2-40B4-BE49-F238E27FC236}">
                <a16:creationId xmlns:a16="http://schemas.microsoft.com/office/drawing/2014/main" id="{24A1880F-3306-4E6C-BAF6-61A46596CC69}"/>
              </a:ext>
            </a:extLst>
          </p:cNvPr>
          <p:cNvSpPr/>
          <p:nvPr/>
        </p:nvSpPr>
        <p:spPr>
          <a:xfrm rot="4329571">
            <a:off x="5980481" y="2220844"/>
            <a:ext cx="416218" cy="19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̃i tên: Xuống 98">
            <a:extLst>
              <a:ext uri="{FF2B5EF4-FFF2-40B4-BE49-F238E27FC236}">
                <a16:creationId xmlns:a16="http://schemas.microsoft.com/office/drawing/2014/main" id="{B2E84139-2361-469D-8EA6-A232DB07CFA8}"/>
              </a:ext>
            </a:extLst>
          </p:cNvPr>
          <p:cNvSpPr/>
          <p:nvPr/>
        </p:nvSpPr>
        <p:spPr>
          <a:xfrm>
            <a:off x="6967536" y="3774771"/>
            <a:ext cx="299218" cy="54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1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/>
      <p:bldP spid="97" grpId="0"/>
      <p:bldP spid="98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Kruskal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lượt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tang </a:t>
            </a:r>
            <a:r>
              <a:rPr lang="en-US" b="1" dirty="0" err="1"/>
              <a:t>dần</a:t>
            </a:r>
            <a:endParaRPr lang="en-US" b="1" dirty="0"/>
          </a:p>
          <a:p>
            <a:pPr lvl="1"/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, ta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T: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742950" lvl="2" indent="-285750"/>
            <a:r>
              <a:rPr lang="en-US" sz="2400" b="1" dirty="0" err="1"/>
              <a:t>Cứ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400" b="1" dirty="0" err="1"/>
              <a:t>tục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vậy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đủ</a:t>
            </a:r>
            <a:r>
              <a:rPr lang="en-US" sz="2400" b="1" dirty="0"/>
              <a:t> n-1 </a:t>
            </a:r>
            <a:r>
              <a:rPr lang="en-US" sz="2400" b="1" dirty="0" err="1"/>
              <a:t>cạnh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đưa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cây</a:t>
            </a:r>
            <a:r>
              <a:rPr lang="en-US" sz="2400" b="1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36917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1: </a:t>
            </a:r>
            <a:r>
              <a:rPr lang="en-US" sz="2000" b="1" dirty="0" err="1"/>
              <a:t>Lần</a:t>
            </a:r>
            <a:r>
              <a:rPr lang="en-US" sz="2000" b="1" dirty="0"/>
              <a:t> </a:t>
            </a:r>
            <a:r>
              <a:rPr lang="en-US" sz="2000" b="1" dirty="0" err="1"/>
              <a:t>lượt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tăng</a:t>
            </a:r>
            <a:r>
              <a:rPr lang="en-US" sz="2000" b="1" dirty="0"/>
              <a:t> </a:t>
            </a:r>
            <a:r>
              <a:rPr lang="en-US" sz="2000" b="1" dirty="0" err="1"/>
              <a:t>dần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6747537" y="321509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7418097" y="321509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6747537" y="422474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7850532" y="324369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362133" y="324369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7850532" y="3229394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8736357" y="322939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8736357" y="370086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7418097" y="407234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6448902" y="39532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7632089" y="28803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168792" y="2865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9994636" y="3364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8736357" y="4089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8420129" y="289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6941589" y="3340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199230" y="3958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6637140" y="4534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015890" y="3594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7954068" y="4486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203478" y="3548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8697111" y="3380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9582936" y="320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252930" y="5017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̃i tên: Trái 35">
            <a:extLst>
              <a:ext uri="{FF2B5EF4-FFF2-40B4-BE49-F238E27FC236}">
                <a16:creationId xmlns:a16="http://schemas.microsoft.com/office/drawing/2014/main" id="{5DF2F46F-0B78-4A34-9F53-3E64DC7E1889}"/>
              </a:ext>
            </a:extLst>
          </p:cNvPr>
          <p:cNvSpPr/>
          <p:nvPr/>
        </p:nvSpPr>
        <p:spPr>
          <a:xfrm>
            <a:off x="4007137" y="531889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̃i tên: Trái 36">
            <a:extLst>
              <a:ext uri="{FF2B5EF4-FFF2-40B4-BE49-F238E27FC236}">
                <a16:creationId xmlns:a16="http://schemas.microsoft.com/office/drawing/2014/main" id="{86BB5B27-3133-42DB-A66B-E4C38297699D}"/>
              </a:ext>
            </a:extLst>
          </p:cNvPr>
          <p:cNvSpPr/>
          <p:nvPr/>
        </p:nvSpPr>
        <p:spPr>
          <a:xfrm>
            <a:off x="4007137" y="568822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Mũi tên: Trái 37">
            <a:extLst>
              <a:ext uri="{FF2B5EF4-FFF2-40B4-BE49-F238E27FC236}">
                <a16:creationId xmlns:a16="http://schemas.microsoft.com/office/drawing/2014/main" id="{1BB855BE-26EF-400F-8BB8-612B06B48BFF}"/>
              </a:ext>
            </a:extLst>
          </p:cNvPr>
          <p:cNvSpPr/>
          <p:nvPr/>
        </p:nvSpPr>
        <p:spPr>
          <a:xfrm>
            <a:off x="4007137" y="605712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6" grpId="0"/>
      <p:bldP spid="16" grpId="1"/>
      <p:bldP spid="17" grpId="0"/>
      <p:bldP spid="17" grpId="1"/>
      <p:bldP spid="17" grpId="2"/>
      <p:bldP spid="17" grpId="3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8" grpId="1"/>
      <p:bldP spid="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2: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mỗi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đang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, ta </a:t>
            </a:r>
            <a:r>
              <a:rPr lang="en-US" sz="2000" b="1" dirty="0" err="1"/>
              <a:t>đưa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cây</a:t>
            </a:r>
            <a:r>
              <a:rPr lang="en-US" sz="2000" b="1" dirty="0"/>
              <a:t>?</a:t>
            </a:r>
            <a:endParaRPr lang="en-US" sz="2400" b="1" dirty="0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881580" y="408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5278BD18-A588-4FB6-9657-9C9D3FBF4753}"/>
              </a:ext>
            </a:extLst>
          </p:cNvPr>
          <p:cNvCxnSpPr>
            <a:cxnSpLocks/>
          </p:cNvCxnSpPr>
          <p:nvPr/>
        </p:nvCxnSpPr>
        <p:spPr>
          <a:xfrm flipH="1" flipV="1">
            <a:off x="8963990" y="4537698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B535CDF-AFA9-4077-98EA-3660C15D1912}"/>
              </a:ext>
            </a:extLst>
          </p:cNvPr>
          <p:cNvSpPr txBox="1"/>
          <p:nvPr/>
        </p:nvSpPr>
        <p:spPr>
          <a:xfrm>
            <a:off x="8745547" y="4188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63D817DD-10BE-4BF4-A226-C88D441BF285}"/>
              </a:ext>
            </a:extLst>
          </p:cNvPr>
          <p:cNvSpPr txBox="1"/>
          <p:nvPr/>
        </p:nvSpPr>
        <p:spPr>
          <a:xfrm>
            <a:off x="9849815" y="53977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5F7B669-DC34-402A-8CE2-616B6A0C2085}"/>
              </a:ext>
            </a:extLst>
          </p:cNvPr>
          <p:cNvSpPr txBox="1"/>
          <p:nvPr/>
        </p:nvSpPr>
        <p:spPr>
          <a:xfrm>
            <a:off x="9129348" y="4902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B9195359-6FFD-4B99-A09D-2E1ED29825CE}"/>
              </a:ext>
            </a:extLst>
          </p:cNvPr>
          <p:cNvCxnSpPr>
            <a:cxnSpLocks/>
          </p:cNvCxnSpPr>
          <p:nvPr/>
        </p:nvCxnSpPr>
        <p:spPr>
          <a:xfrm flipH="1" flipV="1">
            <a:off x="7900948" y="549919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DCF9337-440B-451E-A6BE-6D1B6A8A4578}"/>
              </a:ext>
            </a:extLst>
          </p:cNvPr>
          <p:cNvSpPr txBox="1"/>
          <p:nvPr/>
        </p:nvSpPr>
        <p:spPr>
          <a:xfrm>
            <a:off x="7602313" y="5227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798FCEF8-440C-4F7C-A6A0-4FC5F52F0BB6}"/>
              </a:ext>
            </a:extLst>
          </p:cNvPr>
          <p:cNvSpPr txBox="1"/>
          <p:nvPr/>
        </p:nvSpPr>
        <p:spPr>
          <a:xfrm>
            <a:off x="7790551" y="5809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7ED7653-0F91-4111-9E81-262AC22BCCEF}"/>
              </a:ext>
            </a:extLst>
          </p:cNvPr>
          <p:cNvSpPr txBox="1"/>
          <p:nvPr/>
        </p:nvSpPr>
        <p:spPr>
          <a:xfrm>
            <a:off x="8406341" y="6292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AC368D6-C284-4351-8116-433A6010211A}"/>
              </a:ext>
            </a:extLst>
          </p:cNvPr>
          <p:cNvCxnSpPr>
            <a:cxnSpLocks/>
          </p:cNvCxnSpPr>
          <p:nvPr/>
        </p:nvCxnSpPr>
        <p:spPr>
          <a:xfrm flipV="1">
            <a:off x="8531555" y="5341007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7F07A43D-7BD4-4030-BA7A-714B50D31F34}"/>
              </a:ext>
            </a:extLst>
          </p:cNvPr>
          <p:cNvSpPr txBox="1"/>
          <p:nvPr/>
        </p:nvSpPr>
        <p:spPr>
          <a:xfrm>
            <a:off x="9067526" y="575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ECA14139-ECB7-4C07-919D-08CC659CF1C1}"/>
              </a:ext>
            </a:extLst>
          </p:cNvPr>
          <p:cNvCxnSpPr>
            <a:cxnSpLocks/>
          </p:cNvCxnSpPr>
          <p:nvPr/>
        </p:nvCxnSpPr>
        <p:spPr>
          <a:xfrm flipV="1">
            <a:off x="9785042" y="5006322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2E6A1E83-8939-4139-BB72-9397D9772DD3}"/>
              </a:ext>
            </a:extLst>
          </p:cNvPr>
          <p:cNvSpPr txBox="1"/>
          <p:nvPr/>
        </p:nvSpPr>
        <p:spPr>
          <a:xfrm>
            <a:off x="11043321" y="46696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27754B15-A89E-4EDE-A047-5C5C4523C1FB}"/>
              </a:ext>
            </a:extLst>
          </p:cNvPr>
          <p:cNvSpPr txBox="1"/>
          <p:nvPr/>
        </p:nvSpPr>
        <p:spPr>
          <a:xfrm>
            <a:off x="10252163" y="4854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D888A855-7A2A-4708-AAD9-1FBDEDE2C4DF}"/>
              </a:ext>
            </a:extLst>
          </p:cNvPr>
          <p:cNvCxnSpPr>
            <a:cxnSpLocks/>
          </p:cNvCxnSpPr>
          <p:nvPr/>
        </p:nvCxnSpPr>
        <p:spPr>
          <a:xfrm flipH="1" flipV="1">
            <a:off x="10415509" y="4561658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A2C7A587-2CDC-474C-B560-954F6D20E03E}"/>
              </a:ext>
            </a:extLst>
          </p:cNvPr>
          <p:cNvSpPr txBox="1"/>
          <p:nvPr/>
        </p:nvSpPr>
        <p:spPr>
          <a:xfrm>
            <a:off x="10222168" y="41836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4F8B10B5-43D1-4A78-816F-64FCE9B61519}"/>
              </a:ext>
            </a:extLst>
          </p:cNvPr>
          <p:cNvSpPr txBox="1"/>
          <p:nvPr/>
        </p:nvSpPr>
        <p:spPr>
          <a:xfrm>
            <a:off x="10636312" y="4520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473C946-191A-4FA6-9926-1D314D93D9B9}"/>
              </a:ext>
            </a:extLst>
          </p:cNvPr>
          <p:cNvCxnSpPr>
            <a:cxnSpLocks/>
          </p:cNvCxnSpPr>
          <p:nvPr/>
        </p:nvCxnSpPr>
        <p:spPr>
          <a:xfrm flipV="1">
            <a:off x="8565414" y="4494068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7A45D6E8-9A7A-4C7E-A701-F1B6EC88A6B1}"/>
              </a:ext>
            </a:extLst>
          </p:cNvPr>
          <p:cNvSpPr txBox="1"/>
          <p:nvPr/>
        </p:nvSpPr>
        <p:spPr>
          <a:xfrm>
            <a:off x="8346547" y="5236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1F5ADF39-0C55-4F1C-8F36-4335486ADD48}"/>
              </a:ext>
            </a:extLst>
          </p:cNvPr>
          <p:cNvSpPr txBox="1"/>
          <p:nvPr/>
        </p:nvSpPr>
        <p:spPr>
          <a:xfrm>
            <a:off x="4591340" y="29503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C3172F03-F37F-456C-91B6-B44BC6C2A0F5}"/>
              </a:ext>
            </a:extLst>
          </p:cNvPr>
          <p:cNvSpPr txBox="1"/>
          <p:nvPr/>
        </p:nvSpPr>
        <p:spPr>
          <a:xfrm>
            <a:off x="4591340" y="32884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392CE47-B9B0-43C0-A228-7F2B7D424D91}"/>
              </a:ext>
            </a:extLst>
          </p:cNvPr>
          <p:cNvSpPr txBox="1"/>
          <p:nvPr/>
        </p:nvSpPr>
        <p:spPr>
          <a:xfrm>
            <a:off x="4605973" y="366201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EA65EC51-C4D9-4281-A40B-9FB6F310AE16}"/>
              </a:ext>
            </a:extLst>
          </p:cNvPr>
          <p:cNvSpPr txBox="1"/>
          <p:nvPr/>
        </p:nvSpPr>
        <p:spPr>
          <a:xfrm>
            <a:off x="4599842" y="40589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5243499-3A32-4431-9E85-959455BDF594}"/>
              </a:ext>
            </a:extLst>
          </p:cNvPr>
          <p:cNvSpPr txBox="1"/>
          <p:nvPr/>
        </p:nvSpPr>
        <p:spPr>
          <a:xfrm>
            <a:off x="4599842" y="4455870"/>
            <a:ext cx="365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453F7E1D-41B6-4CF2-9D50-DFF8E9522D4A}"/>
              </a:ext>
            </a:extLst>
          </p:cNvPr>
          <p:cNvSpPr txBox="1"/>
          <p:nvPr/>
        </p:nvSpPr>
        <p:spPr>
          <a:xfrm>
            <a:off x="4593906" y="48107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F5D5968D-81AC-4E6A-A4D4-61304156B276}"/>
              </a:ext>
            </a:extLst>
          </p:cNvPr>
          <p:cNvSpPr txBox="1"/>
          <p:nvPr/>
        </p:nvSpPr>
        <p:spPr>
          <a:xfrm>
            <a:off x="4035823" y="5463611"/>
            <a:ext cx="324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</a:t>
            </a:r>
          </a:p>
          <a:p>
            <a:r>
              <a:rPr lang="en-US" b="1" dirty="0"/>
              <a:t>=&gt;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/>
      <p:bldP spid="41" grpId="1"/>
      <p:bldP spid="42" grpId="0"/>
      <p:bldP spid="42" grpId="1"/>
      <p:bldP spid="43" grpId="0"/>
      <p:bldP spid="43" grpId="1"/>
      <p:bldP spid="46" grpId="0"/>
      <p:bldP spid="47" grpId="0"/>
      <p:bldP spid="48" grpId="0"/>
      <p:bldP spid="48" grpId="1"/>
      <p:bldP spid="54" grpId="0"/>
      <p:bldP spid="54" grpId="1"/>
      <p:bldP spid="60" grpId="0"/>
      <p:bldP spid="61" grpId="0"/>
      <p:bldP spid="66" grpId="0"/>
      <p:bldP spid="68" grpId="0"/>
      <p:bldP spid="70" grpId="0"/>
      <p:bldP spid="70" grpId="1"/>
      <p:bldP spid="70" grpId="2"/>
      <p:bldP spid="57" grpId="0"/>
      <p:bldP spid="67" grpId="0"/>
      <p:bldP spid="71" grpId="0"/>
      <p:bldP spid="72" grpId="0"/>
      <p:bldP spid="73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B4F4BF-7769-4F7E-8297-91D0C7E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D1FA340-4B42-4109-AAEC-7CF844D6DD38}"/>
              </a:ext>
            </a:extLst>
          </p:cNvPr>
          <p:cNvSpPr/>
          <p:nvPr/>
        </p:nvSpPr>
        <p:spPr>
          <a:xfrm>
            <a:off x="4524095" y="504807"/>
            <a:ext cx="3143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73063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 – 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= &lt;V,E&gt;,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vectices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(Edges):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2A0196-3BF3-432F-8DA4-6F431B94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2" y="3979474"/>
            <a:ext cx="2726705" cy="221750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F8F9D36-696F-429B-8879-C1F28D84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725" y="3979474"/>
            <a:ext cx="2595037" cy="2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(deg(v))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7365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2…p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dọc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u,v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  <a:blipFill>
                <a:blip r:embed="rId2"/>
                <a:stretch>
                  <a:fillRect l="-92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8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19D04D3-1938-4F63-A7E8-739ED600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6" y="3998224"/>
            <a:ext cx="1267098" cy="194526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4E4DC32-0FC7-4309-9C28-94CC303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47" y="4028647"/>
            <a:ext cx="784498" cy="217670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1684CEB-77D8-4FD6-AAAC-EF895A54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88" y="4028647"/>
            <a:ext cx="3185901" cy="191484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241BBB-CE3B-4D41-8386-F01A981381B1}"/>
              </a:ext>
            </a:extLst>
          </p:cNvPr>
          <p:cNvSpPr txBox="1"/>
          <p:nvPr/>
        </p:nvSpPr>
        <p:spPr>
          <a:xfrm>
            <a:off x="8958576" y="5354574"/>
            <a:ext cx="19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</a:t>
            </a:r>
            <a:r>
              <a:rPr lang="en-US" b="1" dirty="0" err="1"/>
              <a:t>Cả</a:t>
            </a:r>
            <a:r>
              <a:rPr lang="en-US" b="1" dirty="0"/>
              <a:t> 3 </a:t>
            </a:r>
            <a:r>
              <a:rPr lang="en-US" b="1" dirty="0" err="1"/>
              <a:t>đều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CÂY</a:t>
            </a:r>
          </a:p>
        </p:txBody>
      </p:sp>
    </p:spTree>
    <p:extLst>
      <p:ext uri="{BB962C8B-B14F-4D97-AF65-F5344CB8AC3E}">
        <p14:creationId xmlns:p14="http://schemas.microsoft.com/office/powerpoint/2010/main" val="22007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: </a:t>
            </a:r>
            <a:r>
              <a:rPr lang="en-US" dirty="0"/>
              <a:t>Cho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</a:t>
            </a:r>
          </a:p>
          <a:p>
            <a:pPr indent="0">
              <a:buNone/>
            </a:pPr>
            <a:r>
              <a:rPr lang="en-US" dirty="0"/>
              <a:t>1.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2.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3.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4.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( </a:t>
            </a:r>
            <a:r>
              <a:rPr lang="en-US" dirty="0" err="1"/>
              <a:t>cầu</a:t>
            </a:r>
            <a:r>
              <a:rPr lang="en-US" dirty="0"/>
              <a:t> ).</a:t>
            </a:r>
          </a:p>
          <a:p>
            <a:pPr indent="0">
              <a:buNone/>
            </a:pPr>
            <a:r>
              <a:rPr lang="en-US" dirty="0"/>
              <a:t>5. Hai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6.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them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chu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77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5"/>
      </a:lt2>
      <a:accent1>
        <a:srgbClr val="64B18C"/>
      </a:accent1>
      <a:accent2>
        <a:srgbClr val="59B463"/>
      </a:accent2>
      <a:accent3>
        <a:srgbClr val="7DAD68"/>
      </a:accent3>
      <a:accent4>
        <a:srgbClr val="91A953"/>
      </a:accent4>
      <a:accent5>
        <a:srgbClr val="ACA267"/>
      </a:accent5>
      <a:accent6>
        <a:srgbClr val="D09464"/>
      </a:accent6>
      <a:hlink>
        <a:srgbClr val="AE698A"/>
      </a:hlink>
      <a:folHlink>
        <a:srgbClr val="7F7F7F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1237</Words>
  <Application>Microsoft Office PowerPoint</Application>
  <PresentationFormat>Màn hình rộng</PresentationFormat>
  <Paragraphs>237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Amasis MT Pro</vt:lpstr>
      <vt:lpstr>Arial</vt:lpstr>
      <vt:lpstr>Calibri Light</vt:lpstr>
      <vt:lpstr>Cambria Math</vt:lpstr>
      <vt:lpstr>Sitka Display</vt:lpstr>
      <vt:lpstr>Symbol</vt:lpstr>
      <vt:lpstr>SketchyVTI</vt:lpstr>
      <vt:lpstr>Bản trình bày PowerPoint</vt:lpstr>
      <vt:lpstr>Bản trình bày PowerPoint</vt:lpstr>
      <vt:lpstr>1. Định nghĩa đồ thị</vt:lpstr>
      <vt:lpstr>2. Các khái niệm cơ bản trên đồ thị</vt:lpstr>
      <vt:lpstr>Bản trình bày PowerPoint</vt:lpstr>
      <vt:lpstr>3. Biểu diễn đồ thị trên máy tính</vt:lpstr>
      <vt:lpstr>4. Các phép duyệt đồ thị</vt:lpstr>
      <vt:lpstr>5. Một số bài toán ứng dụng</vt:lpstr>
      <vt:lpstr>Tính chất của cây</vt:lpstr>
      <vt:lpstr>Bài toán mở đầu</vt:lpstr>
      <vt:lpstr>Cây khung</vt:lpstr>
      <vt:lpstr>Đồ thị có trọng số</vt:lpstr>
      <vt:lpstr>Câu hỏi:</vt:lpstr>
      <vt:lpstr>Bài toán cây khung nhỏ nhất</vt:lpstr>
      <vt:lpstr>Thuật toán Kruskal</vt:lpstr>
      <vt:lpstr>Quay lại bài tập trước:</vt:lpstr>
      <vt:lpstr>Quay lại bài tập trước: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HUỲNH CHÍ THẬT</dc:creator>
  <cp:lastModifiedBy>HUỲNH CHÍ THẬT</cp:lastModifiedBy>
  <cp:revision>1</cp:revision>
  <dcterms:created xsi:type="dcterms:W3CDTF">2022-03-28T10:05:13Z</dcterms:created>
  <dcterms:modified xsi:type="dcterms:W3CDTF">2022-03-28T16:10:48Z</dcterms:modified>
</cp:coreProperties>
</file>