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29C0-8ECF-7B48-5813-4F49E3CA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D9624-F226-D228-9264-02703A985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7284-859D-5649-479E-BCC76B2F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6886-941F-0112-0C69-34BCCFE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8BE4-27C1-0365-7767-E00FA4CA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0614-F7A2-03DC-0A01-AB344474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8D4-3A2C-64D2-AEE7-6CB02D0E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646C-40A8-6354-A176-C6B5DF10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6B86-2F00-A021-0490-D77491B9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40B4-E14B-4E47-E734-5475D5E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8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15A6C-851C-651C-5D7F-55F5607E9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6446F-76C6-EE9C-BAB2-11E044A80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E592-769D-A49F-0AFB-4388F3B3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058B-1942-31F9-BEC5-7F3CA790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9B75-3586-1568-D144-5B8A87AF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7BB-8570-C1FB-7085-43004E84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0E7-A831-73BB-CE95-0AC5354A3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2190-F590-E483-E899-2571D02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30B4-87C6-E22D-17BE-0E59C2B0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431C-4117-5B4F-4E09-170CF8D1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283-3A6F-DB76-F212-151697EC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7D21-6B2C-418A-A5D2-DC1F01FD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9C8C-7E3E-C7B7-7376-ACC6DDC8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655C-4307-7CBD-0F15-F1A660BE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D1C2-411C-89FA-40E0-6825AD8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54C9-2DB0-B05E-B1BC-A1D318F9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40FC-6298-A9FA-4C94-28BFEA8AE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3F96B-920A-172D-3FB9-09AA15AD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0B849-A72E-A842-5129-DAF310C1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62598-B10E-DDC3-E153-68EC505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C865-79CC-6AC0-507B-C346C9DD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763B-114A-57ED-ACD3-C0FCA84C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CE0E-8980-5D2E-80A9-3091F9C2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23A0B-470E-324E-38BD-F9E1BFC3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00FA2-1779-B524-2A6F-D992343AA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A849F-4B5F-B800-C95C-4AB488FCD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B5DE-9A60-972C-FFD7-F8FD98AF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BF596-9558-9399-887A-A2F5702A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EC8B4-2BAE-81C0-9564-074C388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1D5B-F46C-0F37-5AEF-AF0E6220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D9E5-0E54-0604-9C0A-11557D9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EB453-2F7F-4DB4-D94B-55B7A30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11EC-3BDF-8172-E393-9E0FFE2F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FD70F-C983-40EC-BD14-84F4DACC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BB0EB-465A-BC47-E2D1-BF8567F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428BC-ACE7-B4C9-B776-740BD838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8E5A-1C80-C96D-F476-12F8C1D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070E-1180-5505-C995-77B6602E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521FB-16FA-E387-BE5B-3402FD483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12089-29AE-FF20-9CE3-B2758F42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5DAD3-E166-9554-DD52-9984165C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20C5-0300-E9F4-F417-22115B2B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CBF0-BEF3-0131-DBA5-AF523E1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2CFC4-2B4C-E7DC-F5CF-B7163DA0D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BDF7C-7CD0-6C13-08B9-BB5C7B71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1239-186D-E327-60D1-DB0FF70A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C120-ECEA-E42F-5226-8DF7B0F0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22238-A8E6-64A3-D40C-E5B742B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6D0D8-FADA-FC67-302B-5826D09A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3AA07-AC0E-D6BB-4C6F-552F563C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EF67-5880-D9A1-C98C-69F61D2A3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04FE-1F5A-4EA6-9103-51987E2421F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477F-E6D8-FE58-0382-F20B87020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7300-E46F-67AD-C5B8-186AC652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F8CC5-52D4-43E4-95C1-2C8521231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1CCF-D940-909E-ECE5-9CAB8342C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D09CD-DC3D-7FC7-150E-1C5D84380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Thathsara Raviraj</a:t>
            </a:r>
          </a:p>
        </p:txBody>
      </p:sp>
    </p:spTree>
    <p:extLst>
      <p:ext uri="{BB962C8B-B14F-4D97-AF65-F5344CB8AC3E}">
        <p14:creationId xmlns:p14="http://schemas.microsoft.com/office/powerpoint/2010/main" val="2809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D59C-725E-4F4B-994B-15A26670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1" y="52192"/>
            <a:ext cx="10515600" cy="1325563"/>
          </a:xfrm>
        </p:spPr>
        <p:txBody>
          <a:bodyPr/>
          <a:lstStyle/>
          <a:p>
            <a:r>
              <a:rPr lang="en-US" dirty="0"/>
              <a:t>With Org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2F8F-0484-30EA-2DB9-72CB6177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250" y="1069846"/>
            <a:ext cx="10515600" cy="4351338"/>
          </a:xfrm>
        </p:spPr>
        <p:txBody>
          <a:bodyPr/>
          <a:lstStyle/>
          <a:p>
            <a:r>
              <a:rPr lang="en-US" dirty="0"/>
              <a:t>Your microservices communication get complicated.</a:t>
            </a:r>
          </a:p>
          <a:p>
            <a:r>
              <a:rPr lang="en-US" dirty="0"/>
              <a:t>At that point it is very hard to handle and maintain the microservices communication.</a:t>
            </a:r>
          </a:p>
          <a:p>
            <a:r>
              <a:rPr lang="en-US" dirty="0"/>
              <a:t>Their protocol, Data Format and Data Schema are different.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AFA63A-5616-D039-7E56-549A0E8C22C2}"/>
              </a:ext>
            </a:extLst>
          </p:cNvPr>
          <p:cNvSpPr/>
          <p:nvPr/>
        </p:nvSpPr>
        <p:spPr>
          <a:xfrm>
            <a:off x="838200" y="3256384"/>
            <a:ext cx="1614196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EAD93-5BC9-254F-FADC-0937EF47C85B}"/>
              </a:ext>
            </a:extLst>
          </p:cNvPr>
          <p:cNvSpPr/>
          <p:nvPr/>
        </p:nvSpPr>
        <p:spPr>
          <a:xfrm>
            <a:off x="838200" y="4425821"/>
            <a:ext cx="1614196" cy="7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System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AEA4A1-FEAB-CDD4-62C2-89F96A76883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45298" y="4012163"/>
            <a:ext cx="0" cy="4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14AF80-DFFA-53BF-F7B4-5FA6E2AC1744}"/>
              </a:ext>
            </a:extLst>
          </p:cNvPr>
          <p:cNvSpPr/>
          <p:nvPr/>
        </p:nvSpPr>
        <p:spPr>
          <a:xfrm>
            <a:off x="4059594" y="3256384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B64E7-4AC9-91CE-3FFD-0BEAF02A5D40}"/>
              </a:ext>
            </a:extLst>
          </p:cNvPr>
          <p:cNvSpPr/>
          <p:nvPr/>
        </p:nvSpPr>
        <p:spPr>
          <a:xfrm>
            <a:off x="6092501" y="3245515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C780D-5F73-AE45-1F59-AC7D78AFA8AA}"/>
              </a:ext>
            </a:extLst>
          </p:cNvPr>
          <p:cNvSpPr/>
          <p:nvPr/>
        </p:nvSpPr>
        <p:spPr>
          <a:xfrm>
            <a:off x="8125408" y="3256384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6D018-EB0B-B63C-0DEE-68A8F010EE1B}"/>
              </a:ext>
            </a:extLst>
          </p:cNvPr>
          <p:cNvSpPr/>
          <p:nvPr/>
        </p:nvSpPr>
        <p:spPr>
          <a:xfrm>
            <a:off x="10120993" y="3256384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82A1E-E70A-62CA-3AF4-5FC7E71BFD8C}"/>
              </a:ext>
            </a:extLst>
          </p:cNvPr>
          <p:cNvSpPr/>
          <p:nvPr/>
        </p:nvSpPr>
        <p:spPr>
          <a:xfrm>
            <a:off x="4059594" y="4421156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8DF8B-3D08-C3CC-4DA0-408D0FCA43EA}"/>
              </a:ext>
            </a:extLst>
          </p:cNvPr>
          <p:cNvSpPr/>
          <p:nvPr/>
        </p:nvSpPr>
        <p:spPr>
          <a:xfrm>
            <a:off x="6092501" y="4421155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A1E56-5480-5C14-6357-22F69337A45E}"/>
              </a:ext>
            </a:extLst>
          </p:cNvPr>
          <p:cNvSpPr/>
          <p:nvPr/>
        </p:nvSpPr>
        <p:spPr>
          <a:xfrm>
            <a:off x="8125408" y="4421154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F5508-701B-50F0-D2F7-B60999782F24}"/>
              </a:ext>
            </a:extLst>
          </p:cNvPr>
          <p:cNvSpPr/>
          <p:nvPr/>
        </p:nvSpPr>
        <p:spPr>
          <a:xfrm>
            <a:off x="10120993" y="4421153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0F4154-2375-972D-7FCA-281A7D55EC75}"/>
              </a:ext>
            </a:extLst>
          </p:cNvPr>
          <p:cNvCxnSpPr/>
          <p:nvPr/>
        </p:nvCxnSpPr>
        <p:spPr>
          <a:xfrm>
            <a:off x="4982547" y="4001294"/>
            <a:ext cx="1917052" cy="41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A4873E-1AE6-2336-25FD-B249AF90ED99}"/>
              </a:ext>
            </a:extLst>
          </p:cNvPr>
          <p:cNvCxnSpPr/>
          <p:nvPr/>
        </p:nvCxnSpPr>
        <p:spPr>
          <a:xfrm>
            <a:off x="6864026" y="4013741"/>
            <a:ext cx="1917052" cy="41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AD58E7-61CB-7DDD-02D2-E480FA69C49D}"/>
              </a:ext>
            </a:extLst>
          </p:cNvPr>
          <p:cNvCxnSpPr/>
          <p:nvPr/>
        </p:nvCxnSpPr>
        <p:spPr>
          <a:xfrm>
            <a:off x="9278321" y="3999717"/>
            <a:ext cx="1917052" cy="41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E2799F-23B2-1B21-1CE9-7D5A08D558F1}"/>
              </a:ext>
            </a:extLst>
          </p:cNvPr>
          <p:cNvCxnSpPr>
            <a:cxnSpLocks/>
          </p:cNvCxnSpPr>
          <p:nvPr/>
        </p:nvCxnSpPr>
        <p:spPr>
          <a:xfrm>
            <a:off x="11043946" y="4013741"/>
            <a:ext cx="115854" cy="40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756C6-68F6-DB95-7646-347E47B92CC8}"/>
              </a:ext>
            </a:extLst>
          </p:cNvPr>
          <p:cNvCxnSpPr>
            <a:cxnSpLocks/>
          </p:cNvCxnSpPr>
          <p:nvPr/>
        </p:nvCxnSpPr>
        <p:spPr>
          <a:xfrm flipH="1">
            <a:off x="6918261" y="4013740"/>
            <a:ext cx="2395634" cy="40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7B1FF-12D9-4D12-54E2-A2E0B1009F7D}"/>
              </a:ext>
            </a:extLst>
          </p:cNvPr>
          <p:cNvCxnSpPr>
            <a:cxnSpLocks/>
          </p:cNvCxnSpPr>
          <p:nvPr/>
        </p:nvCxnSpPr>
        <p:spPr>
          <a:xfrm flipH="1">
            <a:off x="4924620" y="4024610"/>
            <a:ext cx="1993641" cy="38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7DDF8A-9CB3-C9D4-98EA-B8D8E474FC9C}"/>
              </a:ext>
            </a:extLst>
          </p:cNvPr>
          <p:cNvCxnSpPr>
            <a:cxnSpLocks/>
          </p:cNvCxnSpPr>
          <p:nvPr/>
        </p:nvCxnSpPr>
        <p:spPr>
          <a:xfrm flipH="1">
            <a:off x="4943281" y="4012161"/>
            <a:ext cx="57928" cy="39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5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1E6E-DA0B-C9C7-36B6-561BA7B3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Kafka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428C-FEC2-7D25-7E0F-1FFE6871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decouples the systems.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8DE657-91F7-B71D-6AFD-3897C0FDD539}"/>
              </a:ext>
            </a:extLst>
          </p:cNvPr>
          <p:cNvSpPr/>
          <p:nvPr/>
        </p:nvSpPr>
        <p:spPr>
          <a:xfrm>
            <a:off x="838200" y="2684090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AEF82-0428-0FFE-C192-ED46BF7D30EC}"/>
              </a:ext>
            </a:extLst>
          </p:cNvPr>
          <p:cNvSpPr/>
          <p:nvPr/>
        </p:nvSpPr>
        <p:spPr>
          <a:xfrm>
            <a:off x="2871107" y="2673221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EC89D-C5BD-F897-00F8-E5AF05D28A65}"/>
              </a:ext>
            </a:extLst>
          </p:cNvPr>
          <p:cNvSpPr/>
          <p:nvPr/>
        </p:nvSpPr>
        <p:spPr>
          <a:xfrm>
            <a:off x="4904014" y="2684090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C2F7E-D06B-C9FE-2A62-63FEC375C32C}"/>
              </a:ext>
            </a:extLst>
          </p:cNvPr>
          <p:cNvSpPr/>
          <p:nvPr/>
        </p:nvSpPr>
        <p:spPr>
          <a:xfrm>
            <a:off x="6899599" y="2684090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7183E4-E590-9261-4B28-3962C23D0769}"/>
              </a:ext>
            </a:extLst>
          </p:cNvPr>
          <p:cNvSpPr/>
          <p:nvPr/>
        </p:nvSpPr>
        <p:spPr>
          <a:xfrm>
            <a:off x="838200" y="4791254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0E036-F00C-8135-952F-CC4365A6DE56}"/>
              </a:ext>
            </a:extLst>
          </p:cNvPr>
          <p:cNvSpPr/>
          <p:nvPr/>
        </p:nvSpPr>
        <p:spPr>
          <a:xfrm>
            <a:off x="2871107" y="4791253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3068C-68EF-FB6D-5CCD-23A913CF3729}"/>
              </a:ext>
            </a:extLst>
          </p:cNvPr>
          <p:cNvSpPr/>
          <p:nvPr/>
        </p:nvSpPr>
        <p:spPr>
          <a:xfrm>
            <a:off x="4904014" y="4791252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74A8D-6F2A-5B89-CFB3-56BEBBF37FCF}"/>
              </a:ext>
            </a:extLst>
          </p:cNvPr>
          <p:cNvSpPr/>
          <p:nvPr/>
        </p:nvSpPr>
        <p:spPr>
          <a:xfrm>
            <a:off x="6899599" y="4791251"/>
            <a:ext cx="1614196" cy="7557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Target System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6238E-ADB3-1749-6877-D919B14F0D06}"/>
              </a:ext>
            </a:extLst>
          </p:cNvPr>
          <p:cNvSpPr/>
          <p:nvPr/>
        </p:nvSpPr>
        <p:spPr>
          <a:xfrm>
            <a:off x="838200" y="3713584"/>
            <a:ext cx="7587343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– Distributed Message System</a:t>
            </a:r>
          </a:p>
        </p:txBody>
      </p:sp>
    </p:spTree>
    <p:extLst>
      <p:ext uri="{BB962C8B-B14F-4D97-AF65-F5344CB8AC3E}">
        <p14:creationId xmlns:p14="http://schemas.microsoft.com/office/powerpoint/2010/main" val="311288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F52F8-1937-8C6E-A429-1390DE41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8" y="635718"/>
            <a:ext cx="9836020" cy="57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2A8E8-06DA-4505-6A2C-0FAD846C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46" y="725254"/>
            <a:ext cx="9038842" cy="51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4F7B-A323-D7D1-AD2D-08CF0A04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ABD7-63AB-350C-12B6-6F27D1C5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037"/>
            <a:ext cx="10515600" cy="4351338"/>
          </a:xfrm>
        </p:spPr>
        <p:txBody>
          <a:bodyPr/>
          <a:lstStyle/>
          <a:p>
            <a:r>
              <a:rPr lang="en-US" dirty="0"/>
              <a:t>Kafka Cluster can have multiple brokers.</a:t>
            </a:r>
          </a:p>
          <a:p>
            <a:r>
              <a:rPr lang="en-US" dirty="0"/>
              <a:t>Each Broker has a identical number.</a:t>
            </a:r>
          </a:p>
          <a:p>
            <a:r>
              <a:rPr lang="en-US" dirty="0"/>
              <a:t>Each Broker contains certain topic partitions.</a:t>
            </a:r>
          </a:p>
          <a:p>
            <a:r>
              <a:rPr lang="en-US" dirty="0"/>
              <a:t>When you connected to a broker, you are connected to the entire cluster.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4C24E-2390-5B67-A124-223E51FC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140" y="3730705"/>
            <a:ext cx="6989959" cy="30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AD72-D59F-DABE-F0EC-6CCF0FB8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628DE-F760-8971-7373-588B671B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13914" cy="3458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CA8E3-D751-CF4A-C618-8F224DC0E959}"/>
              </a:ext>
            </a:extLst>
          </p:cNvPr>
          <p:cNvSpPr txBox="1"/>
          <p:nvPr/>
        </p:nvSpPr>
        <p:spPr>
          <a:xfrm>
            <a:off x="1091682" y="5439747"/>
            <a:ext cx="870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 given time, only one broker can be a leader to a given partition. Only the leader will receive and serve data.</a:t>
            </a:r>
          </a:p>
        </p:txBody>
      </p:sp>
    </p:spTree>
    <p:extLst>
      <p:ext uri="{BB962C8B-B14F-4D97-AF65-F5344CB8AC3E}">
        <p14:creationId xmlns:p14="http://schemas.microsoft.com/office/powerpoint/2010/main" val="226163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4D44-8301-60A4-048B-5AED027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 By Producers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B6D8-D23A-8FDE-FDBF-0341E2FC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write to topics.</a:t>
            </a:r>
          </a:p>
          <a:p>
            <a:r>
              <a:rPr lang="en-US" dirty="0"/>
              <a:t>Producer automatically knows which broker and partition to write.</a:t>
            </a:r>
          </a:p>
          <a:p>
            <a:r>
              <a:rPr lang="en-US" dirty="0"/>
              <a:t>Unless you send a message key (string, number), producer will balance the load with round robin pattern among the brokers. If key is there, all the messages will go to the same partition.</a:t>
            </a:r>
          </a:p>
          <a:p>
            <a:r>
              <a:rPr lang="en-US" dirty="0"/>
              <a:t>Producer has a Ack mechanism built in. </a:t>
            </a:r>
          </a:p>
          <a:p>
            <a:pPr lvl="1"/>
            <a:r>
              <a:rPr lang="en-US" dirty="0"/>
              <a:t>Ack=0 – producer wont wait for the </a:t>
            </a:r>
            <a:r>
              <a:rPr lang="en-US" b="1" dirty="0"/>
              <a:t>leader broker’s acknowledgement </a:t>
            </a:r>
            <a:r>
              <a:rPr lang="en-US" dirty="0"/>
              <a:t>(possible data loss).</a:t>
            </a:r>
          </a:p>
          <a:p>
            <a:pPr lvl="1"/>
            <a:r>
              <a:rPr lang="en-US" dirty="0"/>
              <a:t>Ack=1 – producer will wait for the leader ack (lesser data loss).</a:t>
            </a:r>
          </a:p>
          <a:p>
            <a:pPr lvl="1"/>
            <a:r>
              <a:rPr lang="en-US" dirty="0"/>
              <a:t>Ack=all – producer wait for both leader and replica ack (no data loss).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5E41-8FD1-3272-405B-F74E4C3A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9647-7F0D-EBB1-D01A-98524E25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368"/>
            <a:ext cx="11039669" cy="3194244"/>
          </a:xfrm>
        </p:spPr>
        <p:txBody>
          <a:bodyPr/>
          <a:lstStyle/>
          <a:p>
            <a:r>
              <a:rPr lang="en-US" dirty="0"/>
              <a:t>Read data from Topics.</a:t>
            </a:r>
          </a:p>
          <a:p>
            <a:r>
              <a:rPr lang="en-US" dirty="0"/>
              <a:t>Consumer knows which broker to read from.</a:t>
            </a:r>
          </a:p>
          <a:p>
            <a:r>
              <a:rPr lang="en-US" dirty="0"/>
              <a:t>Data is read in order within each partition (offset order).</a:t>
            </a:r>
          </a:p>
          <a:p>
            <a:r>
              <a:rPr lang="en-US" dirty="0"/>
              <a:t>Consumers have a group.</a:t>
            </a:r>
          </a:p>
          <a:p>
            <a:r>
              <a:rPr lang="en-US" dirty="0"/>
              <a:t>Each consumer within a group will read data from exclusive partitions.</a:t>
            </a:r>
          </a:p>
          <a:p>
            <a:r>
              <a:rPr lang="en-US" dirty="0"/>
              <a:t>If Consumers &gt; Partitions, some consumers will be inactive.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88FA7-799E-92D4-25CC-21A82875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667826"/>
            <a:ext cx="7132938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0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Kafka</vt:lpstr>
      <vt:lpstr>With Org Growth</vt:lpstr>
      <vt:lpstr>What Kafka Does</vt:lpstr>
      <vt:lpstr>PowerPoint Presentation</vt:lpstr>
      <vt:lpstr>PowerPoint Presentation</vt:lpstr>
      <vt:lpstr>Broker</vt:lpstr>
      <vt:lpstr>Topic Replication</vt:lpstr>
      <vt:lpstr>Load Balance By Producers</vt:lpstr>
      <vt:lpstr>Consumers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Thathsara Raviraj</dc:creator>
  <cp:lastModifiedBy>Thathsara Raviraj</cp:lastModifiedBy>
  <cp:revision>46</cp:revision>
  <dcterms:created xsi:type="dcterms:W3CDTF">2023-01-03T01:17:52Z</dcterms:created>
  <dcterms:modified xsi:type="dcterms:W3CDTF">2023-01-03T02:39:57Z</dcterms:modified>
</cp:coreProperties>
</file>