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3" d="100"/>
          <a:sy n="73" d="100"/>
        </p:scale>
        <p:origin x="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4EE5-1653-4F94-A5C9-7A3B44C1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7344B-CEC2-4795-8CC5-D77B42329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425A-2C88-4C34-B47F-27FD7BA9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F3A2-8F7F-4CEE-A8BD-7564D58A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FA61-A197-4998-91E1-B432484B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9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7C62-2BC8-4FFD-B3B5-FA1279C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AF40-1452-4384-8690-EBF4ED1D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31E2-C779-4A43-886A-9B4266EC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EE0D-E9BE-478B-9987-A7CC12CE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63BE-CB50-4826-ABE0-C4917152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B3F16-5D5F-428D-BDE6-FF00D37B8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00B8-E3C8-4922-8615-F5A3D67A0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DDDE-998A-4F30-975A-6C51C554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7B68-EC79-4C7C-BDD7-9FDB41A6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7608-57FD-4E51-97F0-73096AFD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DA0F-C210-44CB-A53E-0C8C7EB2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FF5C-4EDA-4E4B-BA6C-C323B53D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2917-18AA-4682-8C71-F5BA7024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9965-8D81-4078-AEE4-1CE5F588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D306-9941-474A-9568-6F91D48F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4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2646-F768-423F-83C5-5B8837CD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00B5-0370-49B1-8ABF-6DC45442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FE30-872D-4830-83FB-4EC07FB9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F12D-3FF9-4FB7-92F6-68D3BF4C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A0C8-39AD-4DD6-9A49-6DBD4A4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0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18C3-8687-48E3-8F1E-5C8CBBE8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E45-EAAE-4BFB-B13E-34A27259A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F418C-85CF-49B1-9CBD-8728D01E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11CB-09CC-4FD7-9A81-6AD3E444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E97B-29AD-42E9-B0DD-C166913E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8807-74CE-4BB4-ABF1-298C5C98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2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C5E5-3A86-4F6B-9B8B-9860F74B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0C010-98A3-4E4F-85B6-6DA7EBAC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32ABD-5E20-413D-AA55-89B9B6720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B0301-8484-4679-8D68-EFCBB828E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8E91-8A7E-4B21-B615-264A679BF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24BCE-87C5-4A31-8646-C0B899B1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8FF39-659F-4A6B-B75D-29B558D0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E77A6-220C-46C6-888C-2C20C595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7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6EE7-334F-416C-869B-7898E49F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35A92-C8F6-4DA3-ADBB-42EA04A1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3F809-91CE-4510-B062-8E4709EC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D6070-F5BA-4963-89EF-C397A1A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7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A3A7B-109D-4195-AAFC-C5974435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75068-B6C5-40E8-A6AC-C1F6F929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940F8-CD7D-4632-8D9F-C0C19A40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8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306-065E-4EAC-BCA3-1A9F212D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17D0-63B1-4CA3-8EF3-BBDB7AE2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A958-EB69-4F5F-B90C-A5F7DA79B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D5B0C-974B-4ED7-A32E-A31BF828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903A5-9EFE-4476-AC14-8B5A837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5018-4133-4E35-927D-B9224B0E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7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6E32-D03C-4013-A8D3-14D0DE35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896E6-7683-4758-8DFB-AB5A94EEE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343E-E416-48EF-B867-0B63CCEA1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ADFC-71F8-41F7-879F-8864B613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491B7-A03F-4FBB-AB17-8A70AFC6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B68A8-433B-49BF-9BA6-3515250D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48249-7C04-49A0-BD9D-9F04BA58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5E03C-8CC4-41B0-B458-EA6C01968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47EB-240A-48CF-B557-1CD6D9453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59B2-09EF-4BCF-B260-C0337EE91D82}" type="datetimeFigureOut">
              <a:rPr lang="en-GB" smtClean="0"/>
              <a:t>21/11/2020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DCBC-AC3B-4947-A039-EC135D406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2143-F464-417B-AFE0-E2CE58DB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F3CE5-62A5-4FA1-8EEE-9EA453FB8D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2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91DCC63-0F71-4C1C-84C2-E53389D5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87903"/>
              </p:ext>
            </p:extLst>
          </p:nvPr>
        </p:nvGraphicFramePr>
        <p:xfrm>
          <a:off x="5602062" y="2498732"/>
          <a:ext cx="2755160" cy="754191"/>
        </p:xfrm>
        <a:graphic>
          <a:graphicData uri="http://schemas.openxmlformats.org/drawingml/2006/table">
            <a:tbl>
              <a:tblPr firstRow="1" firstCol="1" bandRow="1"/>
              <a:tblGrid>
                <a:gridCol w="686320">
                  <a:extLst>
                    <a:ext uri="{9D8B030D-6E8A-4147-A177-3AD203B41FA5}">
                      <a16:colId xmlns:a16="http://schemas.microsoft.com/office/drawing/2014/main" val="2510652417"/>
                    </a:ext>
                  </a:extLst>
                </a:gridCol>
                <a:gridCol w="517210">
                  <a:extLst>
                    <a:ext uri="{9D8B030D-6E8A-4147-A177-3AD203B41FA5}">
                      <a16:colId xmlns:a16="http://schemas.microsoft.com/office/drawing/2014/main" val="648517245"/>
                    </a:ext>
                  </a:extLst>
                </a:gridCol>
                <a:gridCol w="517210">
                  <a:extLst>
                    <a:ext uri="{9D8B030D-6E8A-4147-A177-3AD203B41FA5}">
                      <a16:colId xmlns:a16="http://schemas.microsoft.com/office/drawing/2014/main" val="244402430"/>
                    </a:ext>
                  </a:extLst>
                </a:gridCol>
                <a:gridCol w="517210">
                  <a:extLst>
                    <a:ext uri="{9D8B030D-6E8A-4147-A177-3AD203B41FA5}">
                      <a16:colId xmlns:a16="http://schemas.microsoft.com/office/drawing/2014/main" val="2813821263"/>
                    </a:ext>
                  </a:extLst>
                </a:gridCol>
                <a:gridCol w="517210">
                  <a:extLst>
                    <a:ext uri="{9D8B030D-6E8A-4147-A177-3AD203B41FA5}">
                      <a16:colId xmlns:a16="http://schemas.microsoft.com/office/drawing/2014/main" val="4182817936"/>
                    </a:ext>
                  </a:extLst>
                </a:gridCol>
              </a:tblGrid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SO#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SODate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StartDate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EndDate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DeliveryStatus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6546"/>
                  </a:ext>
                </a:extLst>
              </a:tr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Arrived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64148"/>
                  </a:ext>
                </a:extLst>
              </a:tr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Arrived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2929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CCEC3A9-7DAF-4986-866F-D8206C1B5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79282"/>
              </p:ext>
            </p:extLst>
          </p:nvPr>
        </p:nvGraphicFramePr>
        <p:xfrm>
          <a:off x="1923426" y="1688608"/>
          <a:ext cx="5699889" cy="584760"/>
        </p:xfrm>
        <a:graphic>
          <a:graphicData uri="http://schemas.openxmlformats.org/drawingml/2006/table">
            <a:tbl>
              <a:tblPr firstRow="1" firstCol="1" bandRow="1"/>
              <a:tblGrid>
                <a:gridCol w="303397">
                  <a:extLst>
                    <a:ext uri="{9D8B030D-6E8A-4147-A177-3AD203B41FA5}">
                      <a16:colId xmlns:a16="http://schemas.microsoft.com/office/drawing/2014/main" val="2348672304"/>
                    </a:ext>
                  </a:extLst>
                </a:gridCol>
                <a:gridCol w="686880">
                  <a:extLst>
                    <a:ext uri="{9D8B030D-6E8A-4147-A177-3AD203B41FA5}">
                      <a16:colId xmlns:a16="http://schemas.microsoft.com/office/drawing/2014/main" val="2047107071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2718779592"/>
                    </a:ext>
                  </a:extLst>
                </a:gridCol>
                <a:gridCol w="961020">
                  <a:extLst>
                    <a:ext uri="{9D8B030D-6E8A-4147-A177-3AD203B41FA5}">
                      <a16:colId xmlns:a16="http://schemas.microsoft.com/office/drawing/2014/main" val="970359820"/>
                    </a:ext>
                  </a:extLst>
                </a:gridCol>
                <a:gridCol w="961020">
                  <a:extLst>
                    <a:ext uri="{9D8B030D-6E8A-4147-A177-3AD203B41FA5}">
                      <a16:colId xmlns:a16="http://schemas.microsoft.com/office/drawing/2014/main" val="822209232"/>
                    </a:ext>
                  </a:extLst>
                </a:gridCol>
                <a:gridCol w="961020">
                  <a:extLst>
                    <a:ext uri="{9D8B030D-6E8A-4147-A177-3AD203B41FA5}">
                      <a16:colId xmlns:a16="http://schemas.microsoft.com/office/drawing/2014/main" val="1290714263"/>
                    </a:ext>
                  </a:extLst>
                </a:gridCol>
                <a:gridCol w="961020">
                  <a:extLst>
                    <a:ext uri="{9D8B030D-6E8A-4147-A177-3AD203B41FA5}">
                      <a16:colId xmlns:a16="http://schemas.microsoft.com/office/drawing/2014/main" val="2526317414"/>
                    </a:ext>
                  </a:extLst>
                </a:gridCol>
              </a:tblGrid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ItemPrice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ItemQuantity</a:t>
                      </a:r>
                      <a:endParaRPr lang="en-GB" sz="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ItemName</a:t>
                      </a:r>
                      <a:endParaRPr lang="en-GB" sz="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ItemPriceTotal</a:t>
                      </a:r>
                      <a:endParaRPr lang="en-GB" sz="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ItemWeight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ItemWeightTotal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17161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Box of A4 Paper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39782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DVD-R Disks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61702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USB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47434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254C18A-463C-4A2D-AB79-D327981F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83155"/>
              </p:ext>
            </p:extLst>
          </p:nvPr>
        </p:nvGraphicFramePr>
        <p:xfrm>
          <a:off x="3383911" y="581231"/>
          <a:ext cx="1781811" cy="614301"/>
        </p:xfrm>
        <a:graphic>
          <a:graphicData uri="http://schemas.openxmlformats.org/drawingml/2006/table">
            <a:tbl>
              <a:tblPr firstRow="1" firstCol="1" bandRow="1"/>
              <a:tblGrid>
                <a:gridCol w="593937">
                  <a:extLst>
                    <a:ext uri="{9D8B030D-6E8A-4147-A177-3AD203B41FA5}">
                      <a16:colId xmlns:a16="http://schemas.microsoft.com/office/drawing/2014/main" val="3009848765"/>
                    </a:ext>
                  </a:extLst>
                </a:gridCol>
                <a:gridCol w="593937">
                  <a:extLst>
                    <a:ext uri="{9D8B030D-6E8A-4147-A177-3AD203B41FA5}">
                      <a16:colId xmlns:a16="http://schemas.microsoft.com/office/drawing/2014/main" val="1434288173"/>
                    </a:ext>
                  </a:extLst>
                </a:gridCol>
                <a:gridCol w="593937">
                  <a:extLst>
                    <a:ext uri="{9D8B030D-6E8A-4147-A177-3AD203B41FA5}">
                      <a16:colId xmlns:a16="http://schemas.microsoft.com/office/drawing/2014/main" val="1233705635"/>
                    </a:ext>
                  </a:extLst>
                </a:gridCol>
              </a:tblGrid>
              <a:tr h="1319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ItemPriceTotal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ItemQuantity</a:t>
                      </a:r>
                      <a:endParaRPr lang="en-GB" sz="800" u="sng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ItemPrice</a:t>
                      </a:r>
                      <a:endParaRPr lang="en-GB" sz="800" u="sng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40386"/>
                  </a:ext>
                </a:extLst>
              </a:tr>
              <a:tr h="872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0848"/>
                  </a:ext>
                </a:extLst>
              </a:tr>
              <a:tr h="872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747016"/>
                  </a:ext>
                </a:extLst>
              </a:tr>
              <a:tr h="872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31142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93CFC2C-2C8B-4918-8265-AC777581B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71425"/>
              </p:ext>
            </p:extLst>
          </p:nvPr>
        </p:nvGraphicFramePr>
        <p:xfrm>
          <a:off x="5346759" y="312500"/>
          <a:ext cx="886106" cy="1052404"/>
        </p:xfrm>
        <a:graphic>
          <a:graphicData uri="http://schemas.openxmlformats.org/drawingml/2006/table">
            <a:tbl>
              <a:tblPr firstRow="1" firstCol="1" bandRow="1"/>
              <a:tblGrid>
                <a:gridCol w="229990">
                  <a:extLst>
                    <a:ext uri="{9D8B030D-6E8A-4147-A177-3AD203B41FA5}">
                      <a16:colId xmlns:a16="http://schemas.microsoft.com/office/drawing/2014/main" val="871634109"/>
                    </a:ext>
                  </a:extLst>
                </a:gridCol>
                <a:gridCol w="656116">
                  <a:extLst>
                    <a:ext uri="{9D8B030D-6E8A-4147-A177-3AD203B41FA5}">
                      <a16:colId xmlns:a16="http://schemas.microsoft.com/office/drawing/2014/main" val="3543284421"/>
                    </a:ext>
                  </a:extLst>
                </a:gridCol>
              </a:tblGrid>
              <a:tr h="2631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I#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ItemQuantity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25041"/>
                  </a:ext>
                </a:extLst>
              </a:tr>
              <a:tr h="2631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60068"/>
                  </a:ext>
                </a:extLst>
              </a:tr>
              <a:tr h="2631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470509"/>
                  </a:ext>
                </a:extLst>
              </a:tr>
              <a:tr h="26310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981936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A1B367D-0F59-47AC-A63C-ADC9ABBB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733497"/>
              </p:ext>
            </p:extLst>
          </p:nvPr>
        </p:nvGraphicFramePr>
        <p:xfrm>
          <a:off x="281789" y="2356546"/>
          <a:ext cx="1993147" cy="685526"/>
        </p:xfrm>
        <a:graphic>
          <a:graphicData uri="http://schemas.openxmlformats.org/drawingml/2006/table">
            <a:tbl>
              <a:tblPr firstRow="1" firstCol="1" bandRow="1"/>
              <a:tblGrid>
                <a:gridCol w="421019">
                  <a:extLst>
                    <a:ext uri="{9D8B030D-6E8A-4147-A177-3AD203B41FA5}">
                      <a16:colId xmlns:a16="http://schemas.microsoft.com/office/drawing/2014/main" val="3887870398"/>
                    </a:ext>
                  </a:extLst>
                </a:gridCol>
                <a:gridCol w="872173">
                  <a:extLst>
                    <a:ext uri="{9D8B030D-6E8A-4147-A177-3AD203B41FA5}">
                      <a16:colId xmlns:a16="http://schemas.microsoft.com/office/drawing/2014/main" val="530299215"/>
                    </a:ext>
                  </a:extLst>
                </a:gridCol>
                <a:gridCol w="699955">
                  <a:extLst>
                    <a:ext uri="{9D8B030D-6E8A-4147-A177-3AD203B41FA5}">
                      <a16:colId xmlns:a16="http://schemas.microsoft.com/office/drawing/2014/main" val="3468853755"/>
                    </a:ext>
                  </a:extLst>
                </a:gridCol>
              </a:tblGrid>
              <a:tr h="1342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C#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CustomerName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Address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050252"/>
                  </a:ext>
                </a:extLst>
              </a:tr>
              <a:tr h="275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Alex Smith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12, A Road, K23 0XX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04448"/>
                  </a:ext>
                </a:extLst>
              </a:tr>
              <a:tr h="275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Alex Smith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12, A Road, K23 0XX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772242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4481026-EB78-4F7C-B840-05DDDE9D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66239"/>
              </p:ext>
            </p:extLst>
          </p:nvPr>
        </p:nvGraphicFramePr>
        <p:xfrm>
          <a:off x="2934251" y="2597074"/>
          <a:ext cx="2242448" cy="551648"/>
        </p:xfrm>
        <a:graphic>
          <a:graphicData uri="http://schemas.openxmlformats.org/drawingml/2006/table">
            <a:tbl>
              <a:tblPr firstRow="1" firstCol="1" bandRow="1"/>
              <a:tblGrid>
                <a:gridCol w="330835">
                  <a:extLst>
                    <a:ext uri="{9D8B030D-6E8A-4147-A177-3AD203B41FA5}">
                      <a16:colId xmlns:a16="http://schemas.microsoft.com/office/drawing/2014/main" val="1821455098"/>
                    </a:ext>
                  </a:extLst>
                </a:gridCol>
                <a:gridCol w="396682">
                  <a:extLst>
                    <a:ext uri="{9D8B030D-6E8A-4147-A177-3AD203B41FA5}">
                      <a16:colId xmlns:a16="http://schemas.microsoft.com/office/drawing/2014/main" val="2664806511"/>
                    </a:ext>
                  </a:extLst>
                </a:gridCol>
                <a:gridCol w="396682">
                  <a:extLst>
                    <a:ext uri="{9D8B030D-6E8A-4147-A177-3AD203B41FA5}">
                      <a16:colId xmlns:a16="http://schemas.microsoft.com/office/drawing/2014/main" val="1262624825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210105262"/>
                    </a:ext>
                  </a:extLst>
                </a:gridCol>
                <a:gridCol w="615964">
                  <a:extLst>
                    <a:ext uri="{9D8B030D-6E8A-4147-A177-3AD203B41FA5}">
                      <a16:colId xmlns:a16="http://schemas.microsoft.com/office/drawing/2014/main" val="261693662"/>
                    </a:ext>
                  </a:extLst>
                </a:gridCol>
              </a:tblGrid>
              <a:tr h="1379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C#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P#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I#</a:t>
                      </a:r>
                      <a:endParaRPr lang="en-GB" sz="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SO#</a:t>
                      </a:r>
                      <a:endParaRPr lang="en-GB" sz="80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In#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36569"/>
                  </a:ext>
                </a:extLst>
              </a:tr>
              <a:tr h="1379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86467"/>
                  </a:ext>
                </a:extLst>
              </a:tr>
              <a:tr h="1379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294099"/>
                  </a:ext>
                </a:extLst>
              </a:tr>
              <a:tr h="13791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48562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2C43B1E-413F-44DE-A387-E517119C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09325"/>
              </p:ext>
            </p:extLst>
          </p:nvPr>
        </p:nvGraphicFramePr>
        <p:xfrm>
          <a:off x="460604" y="1497151"/>
          <a:ext cx="1218481" cy="425768"/>
        </p:xfrm>
        <a:graphic>
          <a:graphicData uri="http://schemas.openxmlformats.org/drawingml/2006/table">
            <a:tbl>
              <a:tblPr firstRow="1" firstCol="1" bandRow="1"/>
              <a:tblGrid>
                <a:gridCol w="323366">
                  <a:extLst>
                    <a:ext uri="{9D8B030D-6E8A-4147-A177-3AD203B41FA5}">
                      <a16:colId xmlns:a16="http://schemas.microsoft.com/office/drawing/2014/main" val="3087971032"/>
                    </a:ext>
                  </a:extLst>
                </a:gridCol>
                <a:gridCol w="895115">
                  <a:extLst>
                    <a:ext uri="{9D8B030D-6E8A-4147-A177-3AD203B41FA5}">
                      <a16:colId xmlns:a16="http://schemas.microsoft.com/office/drawing/2014/main" val="1606500131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C#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Address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41781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12, A road, K23 0XX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26007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533BAE5-19CB-464E-95B5-AF42380A9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25182"/>
              </p:ext>
            </p:extLst>
          </p:nvPr>
        </p:nvGraphicFramePr>
        <p:xfrm>
          <a:off x="366202" y="3302026"/>
          <a:ext cx="1715226" cy="347345"/>
        </p:xfrm>
        <a:graphic>
          <a:graphicData uri="http://schemas.openxmlformats.org/drawingml/2006/table">
            <a:tbl>
              <a:tblPr firstRow="1" firstCol="1" bandRow="1"/>
              <a:tblGrid>
                <a:gridCol w="824926">
                  <a:extLst>
                    <a:ext uri="{9D8B030D-6E8A-4147-A177-3AD203B41FA5}">
                      <a16:colId xmlns:a16="http://schemas.microsoft.com/office/drawing/2014/main" val="3485295409"/>
                    </a:ext>
                  </a:extLst>
                </a:gridCol>
                <a:gridCol w="890300">
                  <a:extLst>
                    <a:ext uri="{9D8B030D-6E8A-4147-A177-3AD203B41FA5}">
                      <a16:colId xmlns:a16="http://schemas.microsoft.com/office/drawing/2014/main" val="3792010094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C#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CustomerName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21865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Alex Smith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768565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18F5ACC-FCA4-4967-BC7D-54CA6C069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59689"/>
              </p:ext>
            </p:extLst>
          </p:nvPr>
        </p:nvGraphicFramePr>
        <p:xfrm>
          <a:off x="2210669" y="595215"/>
          <a:ext cx="883901" cy="614300"/>
        </p:xfrm>
        <a:graphic>
          <a:graphicData uri="http://schemas.openxmlformats.org/drawingml/2006/table">
            <a:tbl>
              <a:tblPr firstRow="1" firstCol="1" bandRow="1"/>
              <a:tblGrid>
                <a:gridCol w="273685">
                  <a:extLst>
                    <a:ext uri="{9D8B030D-6E8A-4147-A177-3AD203B41FA5}">
                      <a16:colId xmlns:a16="http://schemas.microsoft.com/office/drawing/2014/main" val="4162469787"/>
                    </a:ext>
                  </a:extLst>
                </a:gridCol>
                <a:gridCol w="610216">
                  <a:extLst>
                    <a:ext uri="{9D8B030D-6E8A-4147-A177-3AD203B41FA5}">
                      <a16:colId xmlns:a16="http://schemas.microsoft.com/office/drawing/2014/main" val="1555937280"/>
                    </a:ext>
                  </a:extLst>
                </a:gridCol>
              </a:tblGrid>
              <a:tr h="153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I#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ItemPrice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302468"/>
                  </a:ext>
                </a:extLst>
              </a:tr>
              <a:tr h="153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1.2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83809"/>
                  </a:ext>
                </a:extLst>
              </a:tr>
              <a:tr h="153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0.7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68924"/>
                  </a:ext>
                </a:extLst>
              </a:tr>
              <a:tr h="15357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2.3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836339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1A7CA6C-8AE9-45C2-9B61-EC502C825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39397"/>
              </p:ext>
            </p:extLst>
          </p:nvPr>
        </p:nvGraphicFramePr>
        <p:xfrm>
          <a:off x="2726670" y="3566846"/>
          <a:ext cx="2277520" cy="556296"/>
        </p:xfrm>
        <a:graphic>
          <a:graphicData uri="http://schemas.openxmlformats.org/drawingml/2006/table">
            <a:tbl>
              <a:tblPr firstRow="1" firstCol="1" bandRow="1"/>
              <a:tblGrid>
                <a:gridCol w="368153">
                  <a:extLst>
                    <a:ext uri="{9D8B030D-6E8A-4147-A177-3AD203B41FA5}">
                      <a16:colId xmlns:a16="http://schemas.microsoft.com/office/drawing/2014/main" val="4255188075"/>
                    </a:ext>
                  </a:extLst>
                </a:gridCol>
                <a:gridCol w="843018">
                  <a:extLst>
                    <a:ext uri="{9D8B030D-6E8A-4147-A177-3AD203B41FA5}">
                      <a16:colId xmlns:a16="http://schemas.microsoft.com/office/drawing/2014/main" val="3985844526"/>
                    </a:ext>
                  </a:extLst>
                </a:gridCol>
                <a:gridCol w="1066349">
                  <a:extLst>
                    <a:ext uri="{9D8B030D-6E8A-4147-A177-3AD203B41FA5}">
                      <a16:colId xmlns:a16="http://schemas.microsoft.com/office/drawing/2014/main" val="3455818531"/>
                    </a:ext>
                  </a:extLst>
                </a:gridCol>
              </a:tblGrid>
              <a:tr h="139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P#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FullPayment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PaymentAmount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63077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89678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170327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001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749612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D37F1518-D66A-4038-AB9A-E1559BBED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26744"/>
              </p:ext>
            </p:extLst>
          </p:nvPr>
        </p:nvGraphicFramePr>
        <p:xfrm>
          <a:off x="5335072" y="3672405"/>
          <a:ext cx="2020606" cy="556296"/>
        </p:xfrm>
        <a:graphic>
          <a:graphicData uri="http://schemas.openxmlformats.org/drawingml/2006/table">
            <a:tbl>
              <a:tblPr firstRow="1" firstCol="1" bandRow="1"/>
              <a:tblGrid>
                <a:gridCol w="1010303">
                  <a:extLst>
                    <a:ext uri="{9D8B030D-6E8A-4147-A177-3AD203B41FA5}">
                      <a16:colId xmlns:a16="http://schemas.microsoft.com/office/drawing/2014/main" val="3667655182"/>
                    </a:ext>
                  </a:extLst>
                </a:gridCol>
                <a:gridCol w="1010303">
                  <a:extLst>
                    <a:ext uri="{9D8B030D-6E8A-4147-A177-3AD203B41FA5}">
                      <a16:colId xmlns:a16="http://schemas.microsoft.com/office/drawing/2014/main" val="3250214235"/>
                    </a:ext>
                  </a:extLst>
                </a:gridCol>
              </a:tblGrid>
              <a:tr h="13907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PaymentAmount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FullPayment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30615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35981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842413"/>
                  </a:ext>
                </a:extLst>
              </a:tr>
              <a:tr h="13907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269623"/>
                  </a:ext>
                </a:extLst>
              </a:tr>
            </a:tbl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63B5E0-9020-43AB-8836-A30AD00E48F6}"/>
              </a:ext>
            </a:extLst>
          </p:cNvPr>
          <p:cNvCxnSpPr>
            <a:cxnSpLocks/>
          </p:cNvCxnSpPr>
          <p:nvPr/>
        </p:nvCxnSpPr>
        <p:spPr>
          <a:xfrm>
            <a:off x="5176699" y="2863689"/>
            <a:ext cx="406262" cy="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DF136E-97DD-4002-B34E-462378E4670C}"/>
              </a:ext>
            </a:extLst>
          </p:cNvPr>
          <p:cNvCxnSpPr>
            <a:cxnSpLocks/>
          </p:cNvCxnSpPr>
          <p:nvPr/>
        </p:nvCxnSpPr>
        <p:spPr>
          <a:xfrm flipV="1">
            <a:off x="3699855" y="3089174"/>
            <a:ext cx="0" cy="477672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8DFF2B-4776-4C9A-9C05-6E6B789F5E5D}"/>
              </a:ext>
            </a:extLst>
          </p:cNvPr>
          <p:cNvCxnSpPr>
            <a:cxnSpLocks/>
          </p:cNvCxnSpPr>
          <p:nvPr/>
        </p:nvCxnSpPr>
        <p:spPr>
          <a:xfrm flipH="1" flipV="1">
            <a:off x="3719948" y="2268747"/>
            <a:ext cx="1" cy="333185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BE33E8-6543-4551-9353-7EE7EB323455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248181" y="2843130"/>
            <a:ext cx="686070" cy="29768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EB26BD-B27C-4338-8FC7-6D71A780F68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5004190" y="3844994"/>
            <a:ext cx="330882" cy="1055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AA93E93-DD69-4AE6-9743-25755D076807}"/>
              </a:ext>
            </a:extLst>
          </p:cNvPr>
          <p:cNvCxnSpPr>
            <a:cxnSpLocks/>
          </p:cNvCxnSpPr>
          <p:nvPr/>
        </p:nvCxnSpPr>
        <p:spPr>
          <a:xfrm flipV="1">
            <a:off x="3999689" y="1193559"/>
            <a:ext cx="0" cy="4841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1F1D15-BBEB-44B0-8D0A-2850DB494F91}"/>
              </a:ext>
            </a:extLst>
          </p:cNvPr>
          <p:cNvCxnSpPr>
            <a:cxnSpLocks/>
          </p:cNvCxnSpPr>
          <p:nvPr/>
        </p:nvCxnSpPr>
        <p:spPr>
          <a:xfrm flipH="1" flipV="1">
            <a:off x="1230807" y="1913573"/>
            <a:ext cx="8970" cy="4561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507A39-553C-4A84-9907-225ED0F8EAA5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2652619" y="1209515"/>
            <a:ext cx="0" cy="4678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C5C30-E55B-4DC5-8FED-05268981C05C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1223815" y="3032113"/>
            <a:ext cx="6992" cy="26991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 Box 20">
            <a:extLst>
              <a:ext uri="{FF2B5EF4-FFF2-40B4-BE49-F238E27FC236}">
                <a16:creationId xmlns:a16="http://schemas.microsoft.com/office/drawing/2014/main" id="{868F2744-1C76-49D3-9D6A-D3019C64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325" y="4123142"/>
            <a:ext cx="942975" cy="2809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PAYMENT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79A5BAE5-B232-4A5D-8177-7F36DD50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995" y="1465282"/>
            <a:ext cx="577837" cy="22791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ITEM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Text Box 22">
            <a:extLst>
              <a:ext uri="{FF2B5EF4-FFF2-40B4-BE49-F238E27FC236}">
                <a16:creationId xmlns:a16="http://schemas.microsoft.com/office/drawing/2014/main" id="{5D835C01-B0E5-47E2-8B56-7A6408F5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" y="2031386"/>
            <a:ext cx="1039812" cy="2889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CUSTOMER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Text Box 23">
            <a:extLst>
              <a:ext uri="{FF2B5EF4-FFF2-40B4-BE49-F238E27FC236}">
                <a16:creationId xmlns:a16="http://schemas.microsoft.com/office/drawing/2014/main" id="{726A863F-043D-4FB1-80C3-D2F9893C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970" y="0"/>
            <a:ext cx="377825" cy="2809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IIQ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Text Box 26">
            <a:extLst>
              <a:ext uri="{FF2B5EF4-FFF2-40B4-BE49-F238E27FC236}">
                <a16:creationId xmlns:a16="http://schemas.microsoft.com/office/drawing/2014/main" id="{32F9414C-9C7B-4833-ADA8-20D8FF386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080" y="284974"/>
            <a:ext cx="377825" cy="2587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IIP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Text Box 27">
            <a:extLst>
              <a:ext uri="{FF2B5EF4-FFF2-40B4-BE49-F238E27FC236}">
                <a16:creationId xmlns:a16="http://schemas.microsoft.com/office/drawing/2014/main" id="{C7B91AF8-33B6-498A-A904-856AD2A7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483" y="312500"/>
            <a:ext cx="1353734" cy="2587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IPT (Foreign Key)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415BA874-ECAF-4B50-BFA5-5FC31CDB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01" y="3620216"/>
            <a:ext cx="527050" cy="296862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CCN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 Box 29">
            <a:extLst>
              <a:ext uri="{FF2B5EF4-FFF2-40B4-BE49-F238E27FC236}">
                <a16:creationId xmlns:a16="http://schemas.microsoft.com/office/drawing/2014/main" id="{A96F8884-7D32-473B-AC72-05E33D9C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08" y="1126230"/>
            <a:ext cx="400050" cy="31908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9E0B9712-BA1A-4344-AC70-FC92E091A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643" y="2344938"/>
            <a:ext cx="1025525" cy="2365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PRIMARY KEY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2A71A2B-B500-41F4-B3BD-E5963E6F93F1}"/>
              </a:ext>
            </a:extLst>
          </p:cNvPr>
          <p:cNvCxnSpPr>
            <a:cxnSpLocks/>
          </p:cNvCxnSpPr>
          <p:nvPr/>
        </p:nvCxnSpPr>
        <p:spPr>
          <a:xfrm flipV="1">
            <a:off x="5747793" y="1353103"/>
            <a:ext cx="0" cy="3243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 Box 32">
            <a:extLst>
              <a:ext uri="{FF2B5EF4-FFF2-40B4-BE49-F238E27FC236}">
                <a16:creationId xmlns:a16="http://schemas.microsoft.com/office/drawing/2014/main" id="{43EA1012-4E5E-4D96-B7A2-2B950368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225" y="4211403"/>
            <a:ext cx="1479550" cy="26035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PAFP (Foreign Key)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64">
            <a:extLst>
              <a:ext uri="{FF2B5EF4-FFF2-40B4-BE49-F238E27FC236}">
                <a16:creationId xmlns:a16="http://schemas.microsoft.com/office/drawing/2014/main" id="{FCCA522B-B3F5-4DF8-9069-A08EE33CB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-6059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65">
            <a:extLst>
              <a:ext uri="{FF2B5EF4-FFF2-40B4-BE49-F238E27FC236}">
                <a16:creationId xmlns:a16="http://schemas.microsoft.com/office/drawing/2014/main" id="{1300ECA9-3668-4E01-B8FD-680484EB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-6059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2" name="Rectangle 73">
            <a:extLst>
              <a:ext uri="{FF2B5EF4-FFF2-40B4-BE49-F238E27FC236}">
                <a16:creationId xmlns:a16="http://schemas.microsoft.com/office/drawing/2014/main" id="{8DE8C30C-3FF1-4EFB-8462-4E63BBB8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308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5">
            <a:extLst>
              <a:ext uri="{FF2B5EF4-FFF2-40B4-BE49-F238E27FC236}">
                <a16:creationId xmlns:a16="http://schemas.microsoft.com/office/drawing/2014/main" id="{189F65C5-FEFF-4E33-993C-9079FFF2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308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4" name="Rectangle 77">
            <a:extLst>
              <a:ext uri="{FF2B5EF4-FFF2-40B4-BE49-F238E27FC236}">
                <a16:creationId xmlns:a16="http://schemas.microsoft.com/office/drawing/2014/main" id="{8B2F949A-3AFF-4FE3-9106-6BE86D55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308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	</a:t>
            </a: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2BEC9054-A1CC-4FC2-8DB6-BD797104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082" y="3084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ED6A7D-D57F-4F5F-B25B-3B53C10D8A2D}"/>
              </a:ext>
            </a:extLst>
          </p:cNvPr>
          <p:cNvCxnSpPr>
            <a:cxnSpLocks/>
            <a:stCxn id="53" idx="1"/>
            <a:endCxn id="47" idx="1"/>
          </p:cNvCxnSpPr>
          <p:nvPr/>
        </p:nvCxnSpPr>
        <p:spPr>
          <a:xfrm flipV="1">
            <a:off x="2210669" y="888381"/>
            <a:ext cx="1173242" cy="139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 Box 21">
            <a:extLst>
              <a:ext uri="{FF2B5EF4-FFF2-40B4-BE49-F238E27FC236}">
                <a16:creationId xmlns:a16="http://schemas.microsoft.com/office/drawing/2014/main" id="{A792A41F-74D5-4B2B-9A7E-A58ACA195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65" y="3241259"/>
            <a:ext cx="1489220" cy="25177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STANDING ORDER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19D88B-4BDC-4FB2-AF0F-32AA09ECB922}"/>
              </a:ext>
            </a:extLst>
          </p:cNvPr>
          <p:cNvCxnSpPr>
            <a:cxnSpLocks/>
          </p:cNvCxnSpPr>
          <p:nvPr/>
        </p:nvCxnSpPr>
        <p:spPr>
          <a:xfrm flipV="1">
            <a:off x="6717936" y="1353103"/>
            <a:ext cx="0" cy="3243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663BC6C-F6E2-4BAD-86CF-7AE1AEDCA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0949"/>
              </p:ext>
            </p:extLst>
          </p:nvPr>
        </p:nvGraphicFramePr>
        <p:xfrm>
          <a:off x="6484401" y="667890"/>
          <a:ext cx="2277821" cy="689967"/>
        </p:xfrm>
        <a:graphic>
          <a:graphicData uri="http://schemas.openxmlformats.org/drawingml/2006/table">
            <a:tbl>
              <a:tblPr firstRow="1" firstCol="1" bandRow="1"/>
              <a:tblGrid>
                <a:gridCol w="739635">
                  <a:extLst>
                    <a:ext uri="{9D8B030D-6E8A-4147-A177-3AD203B41FA5}">
                      <a16:colId xmlns:a16="http://schemas.microsoft.com/office/drawing/2014/main" val="1939594308"/>
                    </a:ext>
                  </a:extLst>
                </a:gridCol>
                <a:gridCol w="739635">
                  <a:extLst>
                    <a:ext uri="{9D8B030D-6E8A-4147-A177-3AD203B41FA5}">
                      <a16:colId xmlns:a16="http://schemas.microsoft.com/office/drawing/2014/main" val="1290714263"/>
                    </a:ext>
                  </a:extLst>
                </a:gridCol>
                <a:gridCol w="798551">
                  <a:extLst>
                    <a:ext uri="{9D8B030D-6E8A-4147-A177-3AD203B41FA5}">
                      <a16:colId xmlns:a16="http://schemas.microsoft.com/office/drawing/2014/main" val="2526317414"/>
                    </a:ext>
                  </a:extLst>
                </a:gridCol>
              </a:tblGrid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ItemQuantity</a:t>
                      </a:r>
                      <a:endParaRPr lang="en-GB" sz="800" u="sng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ItemWeight</a:t>
                      </a:r>
                      <a:endParaRPr lang="en-GB" sz="800" u="sng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ItemWeightTotal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17161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739782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61702"/>
                  </a:ext>
                </a:extLst>
              </a:tr>
              <a:tr h="146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47434"/>
                  </a:ext>
                </a:extLst>
              </a:tr>
            </a:tbl>
          </a:graphicData>
        </a:graphic>
      </p:graphicFrame>
      <p:sp>
        <p:nvSpPr>
          <p:cNvPr id="87" name="Text Box 26">
            <a:extLst>
              <a:ext uri="{FF2B5EF4-FFF2-40B4-BE49-F238E27FC236}">
                <a16:creationId xmlns:a16="http://schemas.microsoft.com/office/drawing/2014/main" id="{FB5183BA-7331-4503-A6FD-23EC52258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568" y="186756"/>
            <a:ext cx="1047745" cy="46592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IWT (Foreign Key)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8F21BD-51E5-4236-BD3F-5F0CFCB6DFE5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5165722" y="868038"/>
            <a:ext cx="178158" cy="203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A74CA4-BFFE-485E-A2FB-52F91C5C4B0A}"/>
              </a:ext>
            </a:extLst>
          </p:cNvPr>
          <p:cNvCxnSpPr>
            <a:cxnSpLocks/>
          </p:cNvCxnSpPr>
          <p:nvPr/>
        </p:nvCxnSpPr>
        <p:spPr>
          <a:xfrm>
            <a:off x="6118765" y="892787"/>
            <a:ext cx="3469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C81576A-9D65-47DC-8FF2-4AB2D8BDC93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732709" y="3157168"/>
            <a:ext cx="1201542" cy="82172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9C58415D-92D5-4AB6-B876-21CE8565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89925"/>
              </p:ext>
            </p:extLst>
          </p:nvPr>
        </p:nvGraphicFramePr>
        <p:xfrm>
          <a:off x="812800" y="3978888"/>
          <a:ext cx="1839819" cy="360144"/>
        </p:xfrm>
        <a:graphic>
          <a:graphicData uri="http://schemas.openxmlformats.org/drawingml/2006/table">
            <a:tbl>
              <a:tblPr firstRow="1" firstCol="1" bandRow="1"/>
              <a:tblGrid>
                <a:gridCol w="597490">
                  <a:extLst>
                    <a:ext uri="{9D8B030D-6E8A-4147-A177-3AD203B41FA5}">
                      <a16:colId xmlns:a16="http://schemas.microsoft.com/office/drawing/2014/main" val="3485295409"/>
                    </a:ext>
                  </a:extLst>
                </a:gridCol>
                <a:gridCol w="597490">
                  <a:extLst>
                    <a:ext uri="{9D8B030D-6E8A-4147-A177-3AD203B41FA5}">
                      <a16:colId xmlns:a16="http://schemas.microsoft.com/office/drawing/2014/main" val="1401966587"/>
                    </a:ext>
                  </a:extLst>
                </a:gridCol>
                <a:gridCol w="644839">
                  <a:extLst>
                    <a:ext uri="{9D8B030D-6E8A-4147-A177-3AD203B41FA5}">
                      <a16:colId xmlns:a16="http://schemas.microsoft.com/office/drawing/2014/main" val="3792010094"/>
                    </a:ext>
                  </a:extLst>
                </a:gridCol>
              </a:tblGrid>
              <a:tr h="1800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In#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TotalPrice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ForDate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21865"/>
                  </a:ext>
                </a:extLst>
              </a:tr>
              <a:tr h="1800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102369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51.2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768565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A2550E1-5FC6-49CC-954E-DFEF8AE7F36A}"/>
              </a:ext>
            </a:extLst>
          </p:cNvPr>
          <p:cNvCxnSpPr>
            <a:cxnSpLocks/>
          </p:cNvCxnSpPr>
          <p:nvPr/>
        </p:nvCxnSpPr>
        <p:spPr>
          <a:xfrm>
            <a:off x="7623311" y="3252183"/>
            <a:ext cx="1" cy="3241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355E87F-1660-40A8-896A-562A6D782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81383"/>
              </p:ext>
            </p:extLst>
          </p:nvPr>
        </p:nvGraphicFramePr>
        <p:xfrm>
          <a:off x="7484651" y="3576309"/>
          <a:ext cx="1798920" cy="917316"/>
        </p:xfrm>
        <a:graphic>
          <a:graphicData uri="http://schemas.openxmlformats.org/drawingml/2006/table">
            <a:tbl>
              <a:tblPr firstRow="1" firstCol="1" bandRow="1"/>
              <a:tblGrid>
                <a:gridCol w="599640">
                  <a:extLst>
                    <a:ext uri="{9D8B030D-6E8A-4147-A177-3AD203B41FA5}">
                      <a16:colId xmlns:a16="http://schemas.microsoft.com/office/drawing/2014/main" val="383342346"/>
                    </a:ext>
                  </a:extLst>
                </a:gridCol>
                <a:gridCol w="599640">
                  <a:extLst>
                    <a:ext uri="{9D8B030D-6E8A-4147-A177-3AD203B41FA5}">
                      <a16:colId xmlns:a16="http://schemas.microsoft.com/office/drawing/2014/main" val="1668652000"/>
                    </a:ext>
                  </a:extLst>
                </a:gridCol>
                <a:gridCol w="599640">
                  <a:extLst>
                    <a:ext uri="{9D8B030D-6E8A-4147-A177-3AD203B41FA5}">
                      <a16:colId xmlns:a16="http://schemas.microsoft.com/office/drawing/2014/main" val="137948070"/>
                    </a:ext>
                  </a:extLst>
                </a:gridCol>
              </a:tblGrid>
              <a:tr h="3057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SODate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StartDate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EndDate</a:t>
                      </a:r>
                      <a:endParaRPr lang="en-GB" sz="800" u="sng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30255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23342"/>
                  </a:ext>
                </a:extLst>
              </a:tr>
              <a:tr h="30577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31/3/2003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700106"/>
                  </a:ext>
                </a:extLst>
              </a:tr>
            </a:tbl>
          </a:graphicData>
        </a:graphic>
      </p:graphicFrame>
      <p:sp>
        <p:nvSpPr>
          <p:cNvPr id="93" name="Text Box 21">
            <a:extLst>
              <a:ext uri="{FF2B5EF4-FFF2-40B4-BE49-F238E27FC236}">
                <a16:creationId xmlns:a16="http://schemas.microsoft.com/office/drawing/2014/main" id="{EADBBA44-0C1D-4BF7-ACE5-ABBA4087D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651" y="4471753"/>
            <a:ext cx="1489220" cy="25177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SOD (Foreign Key)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DB9BBFD-F04B-4DDB-8ED6-050AFFAD91B2}"/>
              </a:ext>
            </a:extLst>
          </p:cNvPr>
          <p:cNvCxnSpPr>
            <a:cxnSpLocks/>
          </p:cNvCxnSpPr>
          <p:nvPr/>
        </p:nvCxnSpPr>
        <p:spPr>
          <a:xfrm>
            <a:off x="8357221" y="2847792"/>
            <a:ext cx="261993" cy="1668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42F49E7-21C9-4D51-B74D-EDB80C92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36742"/>
              </p:ext>
            </p:extLst>
          </p:nvPr>
        </p:nvGraphicFramePr>
        <p:xfrm>
          <a:off x="8641632" y="2609288"/>
          <a:ext cx="1090766" cy="527219"/>
        </p:xfrm>
        <a:graphic>
          <a:graphicData uri="http://schemas.openxmlformats.org/drawingml/2006/table">
            <a:tbl>
              <a:tblPr firstRow="1" firstCol="1" bandRow="1"/>
              <a:tblGrid>
                <a:gridCol w="545383">
                  <a:extLst>
                    <a:ext uri="{9D8B030D-6E8A-4147-A177-3AD203B41FA5}">
                      <a16:colId xmlns:a16="http://schemas.microsoft.com/office/drawing/2014/main" val="826786681"/>
                    </a:ext>
                  </a:extLst>
                </a:gridCol>
                <a:gridCol w="545383">
                  <a:extLst>
                    <a:ext uri="{9D8B030D-6E8A-4147-A177-3AD203B41FA5}">
                      <a16:colId xmlns:a16="http://schemas.microsoft.com/office/drawing/2014/main" val="667486288"/>
                    </a:ext>
                  </a:extLst>
                </a:gridCol>
              </a:tblGrid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err="1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DeliveryStatus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u="sng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SO#</a:t>
                      </a:r>
                      <a:endParaRPr lang="en-GB" sz="800" dirty="0"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128337"/>
                  </a:ext>
                </a:extLst>
              </a:tr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Arrived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899627"/>
                  </a:ext>
                </a:extLst>
              </a:tr>
              <a:tr h="1379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Arrived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601225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175113"/>
                  </a:ext>
                </a:extLst>
              </a:tr>
            </a:tbl>
          </a:graphicData>
        </a:graphic>
      </p:graphicFrame>
      <p:sp>
        <p:nvSpPr>
          <p:cNvPr id="95" name="Text Box 21">
            <a:extLst>
              <a:ext uri="{FF2B5EF4-FFF2-40B4-BE49-F238E27FC236}">
                <a16:creationId xmlns:a16="http://schemas.microsoft.com/office/drawing/2014/main" id="{23FD8EDF-5239-4243-926D-6B1090B0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83" y="3125572"/>
            <a:ext cx="633981" cy="231374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SODS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20">
            <a:extLst>
              <a:ext uri="{FF2B5EF4-FFF2-40B4-BE49-F238E27FC236}">
                <a16:creationId xmlns:a16="http://schemas.microsoft.com/office/drawing/2014/main" id="{AEAAC3B5-92A0-4F62-B34F-79F39BD4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777" y="4339032"/>
            <a:ext cx="942975" cy="28098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Invoice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8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238</Words>
  <Application>Microsoft Office PowerPoint</Application>
  <PresentationFormat>Widescreen</PresentationFormat>
  <Paragraphs>182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LiuJoseph11</dc:creator>
  <cp:lastModifiedBy>LiuJoseph11</cp:lastModifiedBy>
  <cp:revision>20</cp:revision>
  <dcterms:created xsi:type="dcterms:W3CDTF">2020-11-19T21:21:11Z</dcterms:created>
  <dcterms:modified xsi:type="dcterms:W3CDTF">2020-11-21T22:23:05Z</dcterms:modified>
</cp:coreProperties>
</file>