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427C-CFAF-4CBC-BDE0-0BBA9680675D}" type="datetimeFigureOut">
              <a:rPr lang="en-AU" smtClean="0"/>
              <a:pPr/>
              <a:t>27/04/14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403D-CB1F-441B-831E-30745C9707F3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Team:  </a:t>
            </a:r>
            <a:r>
              <a:rPr lang="en-US" i="1" dirty="0" smtClean="0"/>
              <a:t>Tutorial, group  number &amp; members</a:t>
            </a:r>
            <a:endParaRPr lang="en-AU" i="1" dirty="0"/>
          </a:p>
        </p:txBody>
      </p:sp>
      <p:sp>
        <p:nvSpPr>
          <p:cNvPr id="4" name="Rectangle 3"/>
          <p:cNvSpPr/>
          <p:nvPr/>
        </p:nvSpPr>
        <p:spPr>
          <a:xfrm>
            <a:off x="539552" y="47667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NOTE: information in grey italics is there to assist you in deciding what should be entered – please ensure you  remove this text and replace it with your content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TEAM/ Company 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Provide a summary of your team/ company (that you believe is relevant to the presentation)</a:t>
            </a:r>
            <a:endParaRPr lang="en-A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3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Provide a summary of the project background and project motivation (that you believe is relevant to the presentation)</a:t>
            </a:r>
            <a:endParaRPr lang="en-A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Description: </a:t>
            </a:r>
          </a:p>
          <a:p>
            <a:r>
              <a:rPr lang="en-US" dirty="0" smtClean="0"/>
              <a:t>Objectives:</a:t>
            </a:r>
          </a:p>
          <a:p>
            <a:r>
              <a:rPr lang="en-US" dirty="0" smtClean="0"/>
              <a:t>Brief description: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the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Expected Benefits (tangible):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Intangible Benefits: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Budget/ Resource Requirements: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Duration:</a:t>
            </a:r>
          </a:p>
        </p:txBody>
      </p:sp>
    </p:spTree>
    <p:extLst>
      <p:ext uri="{BB962C8B-B14F-4D97-AF65-F5344CB8AC3E}">
        <p14:creationId xmlns:p14="http://schemas.microsoft.com/office/powerpoint/2010/main" val="7241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Place in here a diagram which shows the solution you are planning at a high level – it could be a </a:t>
            </a:r>
          </a:p>
          <a:p>
            <a:pPr lvl="1"/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Use case diagram showing how the actors will interact with the system</a:t>
            </a:r>
          </a:p>
          <a:p>
            <a:pPr lvl="1"/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A high level architecture / design </a:t>
            </a:r>
          </a:p>
          <a:p>
            <a:pPr lvl="1"/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A webpage interface and outline of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functionalities</a:t>
            </a:r>
          </a:p>
          <a:p>
            <a:pPr lvl="1"/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An event description, invitation, marketing material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A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Organisation</a:t>
            </a:r>
            <a:r>
              <a:rPr lang="en-US" dirty="0" smtClean="0"/>
              <a:t> chart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Explain why your Project should be funde</a:t>
            </a:r>
            <a:r>
              <a:rPr lang="en-AU" i="1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186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Presentation</vt:lpstr>
      <vt:lpstr>TEAM/ Company Background</vt:lpstr>
      <vt:lpstr>Project Background</vt:lpstr>
      <vt:lpstr>Project Detail Summary</vt:lpstr>
      <vt:lpstr>The Case for the Project</vt:lpstr>
      <vt:lpstr>Proposed Solution</vt:lpstr>
      <vt:lpstr>Project Management Plan</vt:lpstr>
      <vt:lpstr>Project Organisation chart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UniAir FliCKS Presentation</dc:title>
  <dc:creator> </dc:creator>
  <cp:lastModifiedBy>Christine Kirsch</cp:lastModifiedBy>
  <cp:revision>11</cp:revision>
  <dcterms:created xsi:type="dcterms:W3CDTF">2011-03-23T04:48:43Z</dcterms:created>
  <dcterms:modified xsi:type="dcterms:W3CDTF">2014-04-27T00:02:20Z</dcterms:modified>
</cp:coreProperties>
</file>