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9144000" cy="5143500" type="screen16x9"/>
  <p:notesSz cx="6858000" cy="9144000"/>
  <p:embeddedFontLst>
    <p:embeddedFont>
      <p:font typeface="Franklin Gothic Book" panose="020B0503020102020204" pitchFamily="34" charset="0"/>
      <p:regular r:id="rId13"/>
      <p:italic r:id="rId14"/>
    </p:embeddedFont>
    <p:embeddedFont>
      <p:font typeface="Myanmar Text" panose="020B0502040204020203" pitchFamily="34" charset="0"/>
      <p:regular r:id="rId15"/>
      <p:bold r:id="rId16"/>
    </p:embeddedFont>
    <p:embeddedFont>
      <p:font typeface="Permanent Marker" panose="020B0604020202020204" charset="0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1dba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1dba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7804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6945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8779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6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30614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5077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93469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3693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9971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846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23290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9079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55D03D9-C27B-47CF-AF5B-6A6D51F17F71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539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 rot="-651820">
            <a:off x="117003" y="1283569"/>
            <a:ext cx="8520602" cy="20527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bg1">
                    <a:lumMod val="95000"/>
                  </a:schemeClr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The Gambler</a:t>
            </a:r>
            <a:endParaRPr sz="7500" dirty="0">
              <a:solidFill>
                <a:schemeClr val="bg1">
                  <a:lumMod val="95000"/>
                </a:schemeClr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94724">
            <a:off x="6245646" y="3066140"/>
            <a:ext cx="2936081" cy="170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Permanent Marker"/>
                <a:ea typeface="Permanent Marker"/>
                <a:cs typeface="Permanent Marker"/>
              </a:rPr>
              <a:t>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Money or Point system, for now we wanted to make something fun that gives no stress </a:t>
            </a:r>
            <a:r>
              <a:rPr lang="en-US" sz="20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to the </a:t>
            </a:r>
            <a:r>
              <a:rPr lang="en-US" sz="20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user when </a:t>
            </a:r>
            <a:r>
              <a:rPr lang="en-US" sz="20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playing but a point system across all the games would be fun!</a:t>
            </a:r>
            <a:endParaRPr lang="en-US" sz="20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More variety </a:t>
            </a:r>
            <a:r>
              <a:rPr lang="en-US" sz="20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games, such as horse racing, poker, etc.</a:t>
            </a:r>
            <a:endParaRPr lang="en-US" sz="20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Redesign activities with images and </a:t>
            </a:r>
            <a:r>
              <a:rPr lang="en-US" sz="20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colors to make the games better to look at while playing them to keep the user more </a:t>
            </a:r>
            <a:r>
              <a:rPr lang="en-US" sz="20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engaged. </a:t>
            </a:r>
            <a:endParaRPr lang="en-US" sz="20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ermanent Marker"/>
                <a:ea typeface="Permanent Marker"/>
                <a:cs typeface="Permanent Marker"/>
                <a:sym typeface="Permanent Marker"/>
              </a:rPr>
              <a:t>Team Members</a:t>
            </a:r>
            <a:endParaRPr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latin typeface="Permanent Marker"/>
                <a:ea typeface="Permanent Marker"/>
                <a:cs typeface="Permanent Marker"/>
                <a:sym typeface="Permanent Marker"/>
              </a:rPr>
              <a:t>Chase Keller</a:t>
            </a:r>
            <a:endParaRPr sz="2400" dirty="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latin typeface="Permanent Marker"/>
                <a:ea typeface="Permanent Marker"/>
                <a:cs typeface="Permanent Marker"/>
                <a:sym typeface="Permanent Marker"/>
              </a:rPr>
              <a:t>Joshua Schmitz</a:t>
            </a:r>
            <a:endParaRPr sz="2400" dirty="0"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>
                <a:latin typeface="Permanent Marker"/>
                <a:ea typeface="Permanent Marker"/>
                <a:cs typeface="Permanent Marker"/>
                <a:sym typeface="Permanent Marker"/>
              </a:rPr>
              <a:t>Colston Erwin</a:t>
            </a:r>
            <a:endParaRPr sz="2400" dirty="0"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Permanent Marker"/>
                <a:ea typeface="Permanent Marker"/>
                <a:cs typeface="Permanent Marker"/>
              </a:rPr>
              <a:t>Problem</a:t>
            </a:r>
            <a:endParaRPr lang="en-US" dirty="0">
              <a:latin typeface="Permanent Marker"/>
              <a:ea typeface="Permanent Marker"/>
              <a:cs typeface="Permanent Mark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886" y="1017725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US" sz="20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Downtime between classes with nothing to do, everything that you would normally do during this time is completed and you need a game to pass some time while you </a:t>
            </a:r>
            <a:r>
              <a:rPr lang="en-US" sz="28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wait.</a:t>
            </a:r>
            <a:endParaRPr lang="en-US" sz="28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Permanent Marker"/>
                <a:ea typeface="Permanent Marker"/>
                <a:cs typeface="Permanent Marker"/>
              </a:rPr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07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US" sz="2000" dirty="0" smtClean="0">
              <a:solidFill>
                <a:schemeClr val="dk1"/>
              </a:solidFill>
              <a:latin typeface="Permanent Marker"/>
              <a:ea typeface="Permanent Marker"/>
              <a:cs typeface="Permanent Marker"/>
            </a:endParaRPr>
          </a:p>
          <a:p>
            <a:pPr marL="114300" indent="0">
              <a:buNone/>
            </a:pPr>
            <a:endParaRPr lang="en-US" sz="2000" dirty="0">
              <a:solidFill>
                <a:schemeClr val="dk1"/>
              </a:solidFill>
              <a:latin typeface="Permanent Marker"/>
              <a:ea typeface="Permanent Marker"/>
              <a:cs typeface="Permanent Marker"/>
            </a:endParaRPr>
          </a:p>
          <a:p>
            <a:pPr marL="114300" indent="0">
              <a:buNone/>
            </a:pPr>
            <a:r>
              <a:rPr lang="en-US" sz="28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A </a:t>
            </a:r>
            <a:r>
              <a:rPr lang="en-US" sz="28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fun, no money stake gambling game. With our project “The Gambler” you can pass time by playing an assortment of games being Slot Machine, Roulette Wheel, or even Black Jack.</a:t>
            </a:r>
          </a:p>
          <a:p>
            <a:pPr marL="114300" indent="0">
              <a:buNone/>
            </a:pPr>
            <a:endParaRPr lang="en-US" sz="2000" dirty="0">
              <a:solidFill>
                <a:schemeClr val="dk1"/>
              </a:solidFill>
              <a:latin typeface="Permanent Marker"/>
              <a:ea typeface="Permanent Marker"/>
              <a:cs typeface="Permanent Marker"/>
            </a:endParaRPr>
          </a:p>
        </p:txBody>
      </p:sp>
    </p:spTree>
    <p:extLst>
      <p:ext uri="{BB962C8B-B14F-4D97-AF65-F5344CB8AC3E}">
        <p14:creationId xmlns:p14="http://schemas.microsoft.com/office/powerpoint/2010/main" val="33884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Permanent Marker"/>
                <a:ea typeface="Permanent Marker"/>
                <a:cs typeface="Permanent Marker"/>
              </a:rPr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00" y="1017725"/>
            <a:ext cx="8520600" cy="3416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Main Menu		100%</a:t>
            </a:r>
            <a:endParaRPr lang="en-US" sz="28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Slot </a:t>
            </a:r>
            <a:r>
              <a:rPr lang="en-US" sz="28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Machine		75%</a:t>
            </a:r>
            <a:endParaRPr lang="en-US" sz="28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Roulette </a:t>
            </a:r>
            <a:r>
              <a:rPr lang="en-US" sz="28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Wheel	95%</a:t>
            </a:r>
            <a:endParaRPr lang="en-US" sz="28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Black </a:t>
            </a:r>
            <a:r>
              <a:rPr lang="en-US" sz="28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Jack		90%</a:t>
            </a:r>
            <a:endParaRPr lang="en-US" sz="28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1030192"/>
            <a:ext cx="2891790" cy="16184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Black Jack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black jack game you play against the computer to see who can get the closest to 21!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" t="-242" r="-450" b="-35"/>
          <a:stretch/>
        </p:blipFill>
        <p:spPr>
          <a:xfrm>
            <a:off x="5402317" y="620109"/>
            <a:ext cx="2364828" cy="4056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4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762000"/>
            <a:ext cx="2891790" cy="16184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Slot Machine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" r="614" b="340"/>
          <a:stretch/>
        </p:blipFill>
        <p:spPr>
          <a:xfrm>
            <a:off x="5463540" y="355730"/>
            <a:ext cx="2651760" cy="45210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1756966"/>
            <a:ext cx="2891790" cy="2258574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 the Slot Machine portion of the app you have to spot the spinning wheels to land on all three to get the big payout!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Roulette Wheel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" b="-602"/>
          <a:stretch/>
        </p:blipFill>
        <p:spPr>
          <a:xfrm>
            <a:off x="5558790" y="514350"/>
            <a:ext cx="2461260" cy="424290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1937439"/>
            <a:ext cx="2891790" cy="22585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The roulette wheel lets you place bets on where you think the wheel will stop and depending on your bet you can win Big!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Permanent Marker"/>
                <a:ea typeface="Permanent Marker"/>
                <a:cs typeface="Permanent Marker"/>
              </a:rPr>
              <a:t>Occurred 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53" y="1332949"/>
            <a:ext cx="8520600" cy="341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We had a few issues that challenged us when making the final project.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Merge Conflicts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Intents and Fragments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Other small issues (i.e. crashes, loops, setup, etc.) </a:t>
            </a:r>
            <a:endParaRPr lang="en-US" sz="2000" dirty="0" smtClean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Animation</a:t>
            </a:r>
          </a:p>
          <a:p>
            <a:pPr marL="914400" lvl="2" indent="-342900">
              <a:lnSpc>
                <a:spcPct val="15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dk1"/>
                </a:solidFill>
                <a:latin typeface="Myanmar Text" panose="020B0502040204020203" pitchFamily="34" charset="0"/>
                <a:ea typeface="Permanent Marker"/>
                <a:cs typeface="Myanmar Text" panose="020B0502040204020203" pitchFamily="34" charset="0"/>
              </a:rPr>
              <a:t>Persistent Memory </a:t>
            </a:r>
            <a:endParaRPr lang="en-US" sz="2000" dirty="0">
              <a:solidFill>
                <a:schemeClr val="dk1"/>
              </a:solidFill>
              <a:latin typeface="Myanmar Text" panose="020B0502040204020203" pitchFamily="34" charset="0"/>
              <a:ea typeface="Permanent Marker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</TotalTime>
  <Words>272</Words>
  <Application>Microsoft Office PowerPoint</Application>
  <PresentationFormat>On-screen Show (16:9)</PresentationFormat>
  <Paragraphs>35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Franklin Gothic Book</vt:lpstr>
      <vt:lpstr>Arial</vt:lpstr>
      <vt:lpstr>Myanmar Text</vt:lpstr>
      <vt:lpstr>Wingdings</vt:lpstr>
      <vt:lpstr>Permanent Marker</vt:lpstr>
      <vt:lpstr>Crop</vt:lpstr>
      <vt:lpstr>The Gambler</vt:lpstr>
      <vt:lpstr>Team Members</vt:lpstr>
      <vt:lpstr>Problem</vt:lpstr>
      <vt:lpstr>Solution</vt:lpstr>
      <vt:lpstr>Features</vt:lpstr>
      <vt:lpstr>Black Jack </vt:lpstr>
      <vt:lpstr>Slot Machine</vt:lpstr>
      <vt:lpstr>The Roulette Wheel</vt:lpstr>
      <vt:lpstr>Occurred Problems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Gambler</dc:title>
  <dc:creator>Schmitz,Joshua D</dc:creator>
  <cp:lastModifiedBy>Keller,Chase E</cp:lastModifiedBy>
  <cp:revision>7</cp:revision>
  <dcterms:modified xsi:type="dcterms:W3CDTF">2019-04-26T17:17:43Z</dcterms:modified>
</cp:coreProperties>
</file>