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8B08-C507-A4CE-9BD4-A88ADDC26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785D1-3C4B-912E-CA44-89FF5015F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48D7-E263-58F0-3B35-A27B97DF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2F77-90D6-0E38-E32B-A9752143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4621-BF9C-28AB-FBE6-5AC8E19C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748A-0BAA-5D19-88F0-5879E82A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0F00-0E80-B1A9-F12E-78D7DD520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A5B1-9E16-0F96-11FE-C77B3845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6485-1A88-0568-A681-BFDBAB07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D3A6-050C-1A57-6DED-7FD83394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BDFD4-FC8E-F7B7-4906-5E481E55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A8424-C6F4-6302-B617-C78A903D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E263-9984-518C-5C4A-378C55D9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DF00-B072-E3E3-2A21-968C6C6F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03BB-5E5F-3A30-A9B9-C000F59E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9267-71B2-BAC0-5777-63E538FC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F0AC-42EF-7047-6471-AAB70B9B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1BF4-4A02-2B38-6506-3B591213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6FC23-DA5C-00B5-CCEB-501DD98E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FBED-2ECD-38FF-C62A-5468BBBC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6AE-663B-F818-19B0-06ECB7F8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9E8B-F03E-8BFC-F944-1E36592D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574AF-E06D-91B0-4E6C-13E60075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BC9D-30E8-616E-2CCC-AB71FCB3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0E4E-E800-3B2A-9CD8-9B42977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F7DA-EA74-70CF-5D29-973AB41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0251-467C-880C-6B58-6C9227C24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A7C5F-1F7C-FDE9-E8C0-C051AF5C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4AB4F-1EE3-26F7-0996-91885319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B3F9B-3382-1F01-220D-589BE067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E9D82-13D4-0C63-DBB4-2A3B1362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606-BDA6-234A-7524-1FF6915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A9B84-63F5-852D-B836-D52CCDEE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EA36-66F2-1E21-2CAD-2D35BFFE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A02CE-739D-7FB5-F8DE-301B77DBF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2F4B6-1C58-6FB1-A804-9C98FC577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5C904-F62E-0655-BE6E-07C29D61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E9C8-BD06-2F52-52B7-324057E7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D3E71-B050-773F-DA6A-5E998A17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F150-E169-7FB8-E017-55DE2AEF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0729-4094-6856-FC8D-9FD0BB42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3C9E5-A82D-966F-B132-3D911936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F7D96-5316-C0DC-0E90-9FC5879B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94CEF-DC72-C802-23AD-CD0DD880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DB188-A059-E305-B2D3-86F03535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8A25-D2D0-E0E2-FA9A-F827461B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6E85-9853-309C-F317-055F4000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48F2E-E813-D578-FD53-9CC80FBE3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2B6A-98C0-39DE-6730-50F40DDBE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BCC8-EEA3-4CF8-FECA-A93F06FD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ACA0-0E32-A8D4-FB26-7189C920B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FE5C3-2980-92CD-E252-F286F445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6D34-BAF8-C716-FE12-6AB23F96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49C90-0A24-FA2F-439C-AD2573F83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269E-15DB-2770-C758-C4C2664F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A2D7-5901-8A47-3A71-28EE5AF5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E9EB-584B-0EB6-E1A6-B400E699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1F8C-A05F-A1C0-45D3-04DE1DC1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F6B67-163A-9BBA-2B4E-C43327B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6DB6B-214A-F7BA-F0D4-C5BF9754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386A-74E2-4896-6FD0-C8F7EBC45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C1F6-762F-4DE5-B4D2-8C3298A1406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7F03-DC94-1B27-22E9-C43FB66D0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973E-3B74-A25A-27B6-45B851B23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634AA-E90D-4B97-93D0-8D83FAC9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D4CD08-FC43-A1B1-F7DC-C8BE6B115687}"/>
              </a:ext>
            </a:extLst>
          </p:cNvPr>
          <p:cNvSpPr/>
          <p:nvPr/>
        </p:nvSpPr>
        <p:spPr>
          <a:xfrm>
            <a:off x="4017224" y="416076"/>
            <a:ext cx="3420688" cy="614070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Mister Ticket Machine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3784D9-0C06-333B-2A1E-746FD44AEED8}"/>
              </a:ext>
            </a:extLst>
          </p:cNvPr>
          <p:cNvGrpSpPr/>
          <p:nvPr/>
        </p:nvGrpSpPr>
        <p:grpSpPr>
          <a:xfrm>
            <a:off x="4389834" y="986972"/>
            <a:ext cx="2675468" cy="2230361"/>
            <a:chOff x="5810552" y="943429"/>
            <a:chExt cx="2675468" cy="22303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1245DA-722A-55A6-CEF7-269A0838D4E6}"/>
                </a:ext>
              </a:extLst>
            </p:cNvPr>
            <p:cNvSpPr/>
            <p:nvPr/>
          </p:nvSpPr>
          <p:spPr>
            <a:xfrm>
              <a:off x="5810552" y="943429"/>
              <a:ext cx="2675468" cy="22303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800" b="1" dirty="0"/>
                <a:t>Tickets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840FFB-2C81-D2E4-7AE7-090FD2EBABAC}"/>
                </a:ext>
              </a:extLst>
            </p:cNvPr>
            <p:cNvSpPr txBox="1"/>
            <p:nvPr/>
          </p:nvSpPr>
          <p:spPr>
            <a:xfrm>
              <a:off x="6420152" y="1451429"/>
              <a:ext cx="184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$10 Adult Ticket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0C36FA-97E4-CAB5-2581-6CD709FCDAE4}"/>
                </a:ext>
              </a:extLst>
            </p:cNvPr>
            <p:cNvSpPr txBox="1"/>
            <p:nvPr/>
          </p:nvSpPr>
          <p:spPr>
            <a:xfrm>
              <a:off x="6420152" y="1994147"/>
              <a:ext cx="1861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$   6 Child Ticket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AE2D56-B784-0A2E-D814-F7E28DB7ED09}"/>
                </a:ext>
              </a:extLst>
            </p:cNvPr>
            <p:cNvSpPr txBox="1"/>
            <p:nvPr/>
          </p:nvSpPr>
          <p:spPr>
            <a:xfrm>
              <a:off x="6437785" y="2538144"/>
              <a:ext cx="202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$20 Family  Ticket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358DC1-3215-2DD3-A052-814ACA00D8E8}"/>
                </a:ext>
              </a:extLst>
            </p:cNvPr>
            <p:cNvGrpSpPr/>
            <p:nvPr/>
          </p:nvGrpSpPr>
          <p:grpSpPr>
            <a:xfrm>
              <a:off x="5930907" y="1451429"/>
              <a:ext cx="417475" cy="396848"/>
              <a:chOff x="5930907" y="1451429"/>
              <a:chExt cx="417475" cy="39684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AC546C3-9CC8-B727-8398-11C51FB1D2BF}"/>
                  </a:ext>
                </a:extLst>
              </p:cNvPr>
              <p:cNvSpPr/>
              <p:nvPr/>
            </p:nvSpPr>
            <p:spPr>
              <a:xfrm>
                <a:off x="5930907" y="1451429"/>
                <a:ext cx="417475" cy="396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DDAD650-6480-0089-B709-FCC6B3C62231}"/>
                  </a:ext>
                </a:extLst>
              </p:cNvPr>
              <p:cNvSpPr/>
              <p:nvPr/>
            </p:nvSpPr>
            <p:spPr>
              <a:xfrm>
                <a:off x="5946980" y="1466610"/>
                <a:ext cx="385328" cy="36648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47219B-F13C-F68B-8C8F-847B4929514A}"/>
                </a:ext>
              </a:extLst>
            </p:cNvPr>
            <p:cNvGrpSpPr/>
            <p:nvPr/>
          </p:nvGrpSpPr>
          <p:grpSpPr>
            <a:xfrm>
              <a:off x="5949450" y="1980389"/>
              <a:ext cx="417475" cy="396848"/>
              <a:chOff x="5930907" y="1451429"/>
              <a:chExt cx="417475" cy="39684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7A7A86-999B-7919-B33E-83A8711829F9}"/>
                  </a:ext>
                </a:extLst>
              </p:cNvPr>
              <p:cNvSpPr/>
              <p:nvPr/>
            </p:nvSpPr>
            <p:spPr>
              <a:xfrm>
                <a:off x="5930907" y="1451429"/>
                <a:ext cx="417475" cy="396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4594354-0E40-4E12-54AC-903E74061DF6}"/>
                  </a:ext>
                </a:extLst>
              </p:cNvPr>
              <p:cNvSpPr/>
              <p:nvPr/>
            </p:nvSpPr>
            <p:spPr>
              <a:xfrm>
                <a:off x="5946980" y="1466610"/>
                <a:ext cx="385328" cy="36648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1A0189-D7E7-FBB3-DA62-83C25D30A2A0}"/>
                </a:ext>
              </a:extLst>
            </p:cNvPr>
            <p:cNvGrpSpPr/>
            <p:nvPr/>
          </p:nvGrpSpPr>
          <p:grpSpPr>
            <a:xfrm>
              <a:off x="5967993" y="2509349"/>
              <a:ext cx="417475" cy="396848"/>
              <a:chOff x="5930907" y="1451429"/>
              <a:chExt cx="417475" cy="39684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E5E7AC8-2C98-44A1-2CBC-4EDCF045CB17}"/>
                  </a:ext>
                </a:extLst>
              </p:cNvPr>
              <p:cNvSpPr/>
              <p:nvPr/>
            </p:nvSpPr>
            <p:spPr>
              <a:xfrm>
                <a:off x="5930907" y="1451429"/>
                <a:ext cx="417475" cy="3968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288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C7DA5AC-B0AE-F119-3F31-BEA5DEC2D8D1}"/>
                  </a:ext>
                </a:extLst>
              </p:cNvPr>
              <p:cNvSpPr/>
              <p:nvPr/>
            </p:nvSpPr>
            <p:spPr>
              <a:xfrm>
                <a:off x="5946980" y="1466610"/>
                <a:ext cx="385328" cy="36648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CB34F-8CE3-2C4B-D788-4A6580F297E6}"/>
              </a:ext>
            </a:extLst>
          </p:cNvPr>
          <p:cNvSpPr/>
          <p:nvPr/>
        </p:nvSpPr>
        <p:spPr>
          <a:xfrm>
            <a:off x="6058978" y="4914252"/>
            <a:ext cx="1006324" cy="367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18C476-2B82-2FA9-59D9-E825F0EFE2DB}"/>
              </a:ext>
            </a:extLst>
          </p:cNvPr>
          <p:cNvSpPr/>
          <p:nvPr/>
        </p:nvSpPr>
        <p:spPr>
          <a:xfrm>
            <a:off x="6131549" y="5030990"/>
            <a:ext cx="861181" cy="1342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45CFE-7403-887F-FD78-DE1F4FB5583D}"/>
              </a:ext>
            </a:extLst>
          </p:cNvPr>
          <p:cNvSpPr txBox="1"/>
          <p:nvPr/>
        </p:nvSpPr>
        <p:spPr>
          <a:xfrm>
            <a:off x="5950369" y="5260186"/>
            <a:ext cx="1223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 Dollars Only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A5141-079E-0AED-C2B8-0CB2F0BF0B1D}"/>
              </a:ext>
            </a:extLst>
          </p:cNvPr>
          <p:cNvSpPr txBox="1"/>
          <p:nvPr/>
        </p:nvSpPr>
        <p:spPr>
          <a:xfrm>
            <a:off x="4249064" y="4944151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$1, $5, $10, $20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C3ADF-86FF-0A16-F2F8-5B17A8C32FA6}"/>
              </a:ext>
            </a:extLst>
          </p:cNvPr>
          <p:cNvSpPr txBox="1"/>
          <p:nvPr/>
        </p:nvSpPr>
        <p:spPr>
          <a:xfrm>
            <a:off x="4946207" y="3316984"/>
            <a:ext cx="163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Pay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D14C1-7057-8CF1-064F-EFE3E86D1262}"/>
              </a:ext>
            </a:extLst>
          </p:cNvPr>
          <p:cNvSpPr txBox="1"/>
          <p:nvPr/>
        </p:nvSpPr>
        <p:spPr>
          <a:xfrm>
            <a:off x="5045144" y="5439108"/>
            <a:ext cx="1433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Change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C6643-5C85-05EE-7E76-6141798C6A61}"/>
              </a:ext>
            </a:extLst>
          </p:cNvPr>
          <p:cNvSpPr/>
          <p:nvPr/>
        </p:nvSpPr>
        <p:spPr>
          <a:xfrm>
            <a:off x="5243759" y="6087820"/>
            <a:ext cx="1006324" cy="3676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3B297B-3A41-70AB-0EFC-D6201DCEF4A7}"/>
              </a:ext>
            </a:extLst>
          </p:cNvPr>
          <p:cNvSpPr/>
          <p:nvPr/>
        </p:nvSpPr>
        <p:spPr>
          <a:xfrm>
            <a:off x="5316330" y="6204558"/>
            <a:ext cx="861181" cy="13422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264E90-3877-4794-D688-ACF5B537BBE3}"/>
              </a:ext>
            </a:extLst>
          </p:cNvPr>
          <p:cNvSpPr/>
          <p:nvPr/>
        </p:nvSpPr>
        <p:spPr>
          <a:xfrm>
            <a:off x="4353551" y="3825634"/>
            <a:ext cx="803124" cy="6441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406168-3920-F023-3AFA-DC15F6828936}"/>
              </a:ext>
            </a:extLst>
          </p:cNvPr>
          <p:cNvSpPr/>
          <p:nvPr/>
        </p:nvSpPr>
        <p:spPr>
          <a:xfrm>
            <a:off x="5339010" y="3835278"/>
            <a:ext cx="803124" cy="6441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3A838-0284-B288-93FF-2ED670598C86}"/>
              </a:ext>
            </a:extLst>
          </p:cNvPr>
          <p:cNvSpPr/>
          <p:nvPr/>
        </p:nvSpPr>
        <p:spPr>
          <a:xfrm>
            <a:off x="6324469" y="3844922"/>
            <a:ext cx="803124" cy="64418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C7464-5D0E-0471-DFE0-DC8E1B70FF38}"/>
              </a:ext>
            </a:extLst>
          </p:cNvPr>
          <p:cNvSpPr txBox="1"/>
          <p:nvPr/>
        </p:nvSpPr>
        <p:spPr>
          <a:xfrm>
            <a:off x="4353551" y="4512007"/>
            <a:ext cx="76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Owed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46E09-F402-0B86-5567-A597DA257661}"/>
              </a:ext>
            </a:extLst>
          </p:cNvPr>
          <p:cNvSpPr txBox="1"/>
          <p:nvPr/>
        </p:nvSpPr>
        <p:spPr>
          <a:xfrm>
            <a:off x="5438122" y="4494447"/>
            <a:ext cx="61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Paid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82FAAA-D07F-CBCB-E365-2BDD7791DEB6}"/>
              </a:ext>
            </a:extLst>
          </p:cNvPr>
          <p:cNvSpPr txBox="1"/>
          <p:nvPr/>
        </p:nvSpPr>
        <p:spPr>
          <a:xfrm>
            <a:off x="6232008" y="4509771"/>
            <a:ext cx="954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8B2571-1700-2638-1A26-1F2F2DB5F0C4}"/>
              </a:ext>
            </a:extLst>
          </p:cNvPr>
          <p:cNvSpPr txBox="1"/>
          <p:nvPr/>
        </p:nvSpPr>
        <p:spPr>
          <a:xfrm>
            <a:off x="4475515" y="392471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1A11CD-86EF-4CAD-4486-5CE213E5EAED}"/>
              </a:ext>
            </a:extLst>
          </p:cNvPr>
          <p:cNvSpPr txBox="1"/>
          <p:nvPr/>
        </p:nvSpPr>
        <p:spPr>
          <a:xfrm>
            <a:off x="5499265" y="3931924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20DBBA-43EC-BA1A-BD82-7D0C4C6D252E}"/>
              </a:ext>
            </a:extLst>
          </p:cNvPr>
          <p:cNvSpPr txBox="1"/>
          <p:nvPr/>
        </p:nvSpPr>
        <p:spPr>
          <a:xfrm>
            <a:off x="6468588" y="3931923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400519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Pearson</dc:creator>
  <cp:lastModifiedBy>Larry Pearson</cp:lastModifiedBy>
  <cp:revision>3</cp:revision>
  <dcterms:created xsi:type="dcterms:W3CDTF">2025-01-26T20:38:35Z</dcterms:created>
  <dcterms:modified xsi:type="dcterms:W3CDTF">2025-01-28T00:50:01Z</dcterms:modified>
</cp:coreProperties>
</file>