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57D2-9FF5-4C85-82DB-69A679E82C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ALGORITMI DE SORTARE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9D98E-D3FD-465D-9CB7-FC6357D4BD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Tema</a:t>
            </a:r>
            <a:r>
              <a:rPr lang="en-GB" dirty="0"/>
              <a:t> de Ardeleanu Nicu-Victor</a:t>
            </a:r>
          </a:p>
        </p:txBody>
      </p:sp>
    </p:spTree>
    <p:extLst>
      <p:ext uri="{BB962C8B-B14F-4D97-AF65-F5344CB8AC3E}">
        <p14:creationId xmlns:p14="http://schemas.microsoft.com/office/powerpoint/2010/main" val="304381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908E-C44E-45C1-9B6A-11B86170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Algoritmii</a:t>
            </a:r>
            <a:r>
              <a:rPr lang="en-GB" dirty="0"/>
              <a:t> </a:t>
            </a:r>
            <a:r>
              <a:rPr lang="en-GB" dirty="0" err="1"/>
              <a:t>testati</a:t>
            </a:r>
            <a:r>
              <a:rPr lang="en-GB" dirty="0"/>
              <a:t> au </a:t>
            </a:r>
            <a:r>
              <a:rPr lang="en-GB" dirty="0" err="1"/>
              <a:t>fost</a:t>
            </a:r>
            <a:r>
              <a:rPr lang="en-GB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B9DBA-45ED-4E92-A5A1-C6E95FCE7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Bubble sort</a:t>
            </a:r>
          </a:p>
          <a:p>
            <a:r>
              <a:rPr lang="en-GB" dirty="0"/>
              <a:t>Count sort</a:t>
            </a:r>
          </a:p>
          <a:p>
            <a:r>
              <a:rPr lang="en-GB" dirty="0"/>
              <a:t>Radix sort (pe </a:t>
            </a:r>
            <a:r>
              <a:rPr lang="en-GB" dirty="0" err="1"/>
              <a:t>biti</a:t>
            </a:r>
            <a:r>
              <a:rPr lang="en-GB" dirty="0"/>
              <a:t>)</a:t>
            </a:r>
          </a:p>
          <a:p>
            <a:r>
              <a:rPr lang="en-GB" dirty="0"/>
              <a:t>Radix sort (</a:t>
            </a:r>
            <a:r>
              <a:rPr lang="en-GB" dirty="0" err="1"/>
              <a:t>clasic</a:t>
            </a:r>
            <a:r>
              <a:rPr lang="en-GB" dirty="0"/>
              <a:t>, LSD)</a:t>
            </a:r>
          </a:p>
          <a:p>
            <a:r>
              <a:rPr lang="en-GB" dirty="0"/>
              <a:t>Merge sort</a:t>
            </a:r>
          </a:p>
          <a:p>
            <a:r>
              <a:rPr lang="en-GB" dirty="0"/>
              <a:t>Quicksort (pivot </a:t>
            </a:r>
            <a:r>
              <a:rPr lang="en-GB" dirty="0" err="1"/>
              <a:t>ultimul</a:t>
            </a:r>
            <a:r>
              <a:rPr lang="en-GB" dirty="0"/>
              <a:t> element)</a:t>
            </a:r>
          </a:p>
          <a:p>
            <a:r>
              <a:rPr lang="en-GB" dirty="0"/>
              <a:t>Quicksort (pivot </a:t>
            </a:r>
            <a:r>
              <a:rPr lang="en-GB" dirty="0" err="1"/>
              <a:t>mediana</a:t>
            </a:r>
            <a:r>
              <a:rPr lang="en-GB" dirty="0"/>
              <a:t> din 3)</a:t>
            </a:r>
          </a:p>
          <a:p>
            <a:r>
              <a:rPr lang="en-GB" dirty="0" err="1"/>
              <a:t>Sortarea</a:t>
            </a:r>
            <a:r>
              <a:rPr lang="en-GB" dirty="0"/>
              <a:t> </a:t>
            </a:r>
            <a:r>
              <a:rPr lang="en-GB" dirty="0" err="1"/>
              <a:t>nativa</a:t>
            </a:r>
            <a:r>
              <a:rPr lang="en-GB" dirty="0"/>
              <a:t> din </a:t>
            </a:r>
            <a:r>
              <a:rPr lang="en-GB" dirty="0" err="1"/>
              <a:t>libraria</a:t>
            </a:r>
            <a:r>
              <a:rPr lang="en-GB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168234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30F8-3BF3-442B-AEDE-3F13B0CB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Testele</a:t>
            </a:r>
            <a:r>
              <a:rPr lang="en-GB" dirty="0"/>
              <a:t> </a:t>
            </a:r>
            <a:r>
              <a:rPr lang="en-GB" dirty="0" err="1"/>
              <a:t>folosite</a:t>
            </a:r>
            <a:r>
              <a:rPr lang="en-GB" dirty="0"/>
              <a:t> au </a:t>
            </a:r>
            <a:r>
              <a:rPr lang="en-GB" dirty="0" err="1"/>
              <a:t>fost</a:t>
            </a:r>
            <a:r>
              <a:rPr lang="en-GB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CA0B3-D81E-45F2-AD64-82DF1D6AD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n=10^3, max=10^3</a:t>
            </a:r>
          </a:p>
          <a:p>
            <a:r>
              <a:rPr lang="en-GB" dirty="0"/>
              <a:t>n=10^6, max=10^6</a:t>
            </a:r>
          </a:p>
          <a:p>
            <a:r>
              <a:rPr lang="en-GB" dirty="0"/>
              <a:t>n=10^8, max=10^3</a:t>
            </a:r>
          </a:p>
          <a:p>
            <a:r>
              <a:rPr lang="en-GB" dirty="0"/>
              <a:t>n=10^8, max=10^6</a:t>
            </a:r>
          </a:p>
          <a:p>
            <a:r>
              <a:rPr lang="en-GB" dirty="0"/>
              <a:t>n=10^3, max=10^9</a:t>
            </a:r>
          </a:p>
          <a:p>
            <a:r>
              <a:rPr lang="en-GB" dirty="0" err="1"/>
              <a:t>Unde</a:t>
            </a:r>
            <a:r>
              <a:rPr lang="en-GB" dirty="0"/>
              <a:t> n= nr </a:t>
            </a:r>
            <a:r>
              <a:rPr lang="en-GB" dirty="0" err="1"/>
              <a:t>elemente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max= </a:t>
            </a:r>
            <a:r>
              <a:rPr lang="en-GB" dirty="0" err="1"/>
              <a:t>cel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mare element din array.</a:t>
            </a:r>
          </a:p>
        </p:txBody>
      </p:sp>
    </p:spTree>
    <p:extLst>
      <p:ext uri="{BB962C8B-B14F-4D97-AF65-F5344CB8AC3E}">
        <p14:creationId xmlns:p14="http://schemas.microsoft.com/office/powerpoint/2010/main" val="362174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A0415-06EB-4D0B-8563-4B4BE033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Rezultate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061AA-889C-472B-9483-5C32A4DE0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Rezultatele</a:t>
            </a:r>
            <a:r>
              <a:rPr lang="en-GB" dirty="0"/>
              <a:t> au </a:t>
            </a:r>
            <a:r>
              <a:rPr lang="en-GB" dirty="0" err="1"/>
              <a:t>fost</a:t>
            </a:r>
            <a:r>
              <a:rPr lang="en-GB" dirty="0"/>
              <a:t> </a:t>
            </a:r>
            <a:r>
              <a:rPr lang="en-GB" dirty="0" err="1"/>
              <a:t>scrise</a:t>
            </a:r>
            <a:r>
              <a:rPr lang="en-GB" dirty="0"/>
              <a:t> in </a:t>
            </a:r>
            <a:r>
              <a:rPr lang="en-GB" dirty="0" err="1"/>
              <a:t>fisierele</a:t>
            </a:r>
            <a:r>
              <a:rPr lang="en-GB" dirty="0"/>
              <a:t> txt </a:t>
            </a:r>
            <a:r>
              <a:rPr lang="en-GB" dirty="0" err="1"/>
              <a:t>corespunzatoare</a:t>
            </a:r>
            <a:r>
              <a:rPr lang="en-GB" dirty="0"/>
              <a:t> </a:t>
            </a:r>
            <a:r>
              <a:rPr lang="en-GB" dirty="0" err="1"/>
              <a:t>fiecarui</a:t>
            </a:r>
            <a:r>
              <a:rPr lang="en-GB" dirty="0"/>
              <a:t> </a:t>
            </a:r>
            <a:r>
              <a:rPr lang="en-GB" dirty="0" err="1"/>
              <a:t>algoritm</a:t>
            </a:r>
            <a:r>
              <a:rPr lang="en-GB" dirty="0"/>
              <a:t>;</a:t>
            </a:r>
          </a:p>
          <a:p>
            <a:r>
              <a:rPr lang="en-GB" dirty="0" err="1"/>
              <a:t>Algoritmii</a:t>
            </a:r>
            <a:r>
              <a:rPr lang="en-GB" dirty="0"/>
              <a:t> de quicksort </a:t>
            </a:r>
            <a:r>
              <a:rPr lang="en-GB" dirty="0" err="1"/>
              <a:t>dau</a:t>
            </a:r>
            <a:r>
              <a:rPr lang="en-GB" dirty="0"/>
              <a:t> stack overflow </a:t>
            </a:r>
            <a:r>
              <a:rPr lang="en-GB" dirty="0" err="1"/>
              <a:t>pentru</a:t>
            </a:r>
            <a:r>
              <a:rPr lang="en-GB" dirty="0"/>
              <a:t> n&gt;10^7, </a:t>
            </a:r>
            <a:r>
              <a:rPr lang="en-GB" dirty="0" err="1"/>
              <a:t>insa</a:t>
            </a:r>
            <a:r>
              <a:rPr lang="en-GB" dirty="0"/>
              <a:t> sunt </a:t>
            </a:r>
            <a:r>
              <a:rPr lang="en-GB" dirty="0" err="1"/>
              <a:t>foarte</a:t>
            </a:r>
            <a:r>
              <a:rPr lang="en-GB" dirty="0"/>
              <a:t> </a:t>
            </a:r>
            <a:r>
              <a:rPr lang="en-GB" dirty="0" err="1"/>
              <a:t>eficienti</a:t>
            </a:r>
            <a:r>
              <a:rPr lang="en-GB" dirty="0"/>
              <a:t> din </a:t>
            </a:r>
            <a:r>
              <a:rPr lang="en-GB" dirty="0" err="1"/>
              <a:t>punct</a:t>
            </a:r>
            <a:r>
              <a:rPr lang="en-GB" dirty="0"/>
              <a:t> de </a:t>
            </a:r>
            <a:r>
              <a:rPr lang="en-GB" dirty="0" err="1"/>
              <a:t>vedere</a:t>
            </a:r>
            <a:r>
              <a:rPr lang="en-GB" dirty="0"/>
              <a:t> al </a:t>
            </a:r>
            <a:r>
              <a:rPr lang="en-GB" dirty="0" err="1"/>
              <a:t>timpului</a:t>
            </a:r>
            <a:r>
              <a:rPr lang="en-GB" dirty="0"/>
              <a:t>;</a:t>
            </a:r>
          </a:p>
          <a:p>
            <a:r>
              <a:rPr lang="en-GB" dirty="0" err="1"/>
              <a:t>Algoritmul</a:t>
            </a:r>
            <a:r>
              <a:rPr lang="en-GB" dirty="0"/>
              <a:t> bubble sort a </a:t>
            </a:r>
            <a:r>
              <a:rPr lang="en-GB" dirty="0" err="1"/>
              <a:t>incercat</a:t>
            </a:r>
            <a:r>
              <a:rPr lang="en-GB" dirty="0"/>
              <a:t> </a:t>
            </a:r>
            <a:r>
              <a:rPr lang="en-GB" dirty="0" err="1"/>
              <a:t>onorabil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sorteze</a:t>
            </a:r>
            <a:r>
              <a:rPr lang="en-GB" dirty="0"/>
              <a:t>, </a:t>
            </a:r>
            <a:r>
              <a:rPr lang="en-GB" dirty="0" err="1"/>
              <a:t>dar</a:t>
            </a:r>
            <a:r>
              <a:rPr lang="en-GB" dirty="0"/>
              <a:t> dura </a:t>
            </a:r>
            <a:r>
              <a:rPr lang="en-GB" dirty="0" err="1"/>
              <a:t>mult</a:t>
            </a:r>
            <a:r>
              <a:rPr lang="en-GB" dirty="0"/>
              <a:t> </a:t>
            </a:r>
            <a:r>
              <a:rPr lang="en-GB" dirty="0" err="1"/>
              <a:t>prea</a:t>
            </a:r>
            <a:r>
              <a:rPr lang="en-GB" dirty="0"/>
              <a:t> </a:t>
            </a:r>
            <a:r>
              <a:rPr lang="en-GB" dirty="0" err="1"/>
              <a:t>mult</a:t>
            </a:r>
            <a:r>
              <a:rPr lang="en-GB" dirty="0"/>
              <a:t> </a:t>
            </a:r>
            <a:r>
              <a:rPr lang="en-GB" dirty="0" err="1"/>
              <a:t>timp</a:t>
            </a:r>
            <a:r>
              <a:rPr lang="en-GB" dirty="0"/>
              <a:t>;</a:t>
            </a:r>
          </a:p>
          <a:p>
            <a:r>
              <a:rPr lang="en-GB" dirty="0" err="1"/>
              <a:t>Restul</a:t>
            </a:r>
            <a:r>
              <a:rPr lang="en-GB" dirty="0"/>
              <a:t> </a:t>
            </a:r>
            <a:r>
              <a:rPr lang="en-GB" dirty="0" err="1"/>
              <a:t>algoritmilor</a:t>
            </a:r>
            <a:r>
              <a:rPr lang="en-GB" dirty="0"/>
              <a:t> au </a:t>
            </a:r>
            <a:r>
              <a:rPr lang="en-GB" dirty="0" err="1"/>
              <a:t>avut</a:t>
            </a:r>
            <a:r>
              <a:rPr lang="en-GB" dirty="0"/>
              <a:t> </a:t>
            </a:r>
            <a:r>
              <a:rPr lang="en-GB" dirty="0" err="1"/>
              <a:t>rezultatele</a:t>
            </a:r>
            <a:r>
              <a:rPr lang="en-GB" dirty="0"/>
              <a:t> </a:t>
            </a:r>
            <a:r>
              <a:rPr lang="en-GB" dirty="0" err="1"/>
              <a:t>asteptate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42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C57E-46E4-4A30-88AB-7797781C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Concluzii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9B0F1-6001-4F30-A43A-0BCABE992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Asa cum </a:t>
            </a:r>
            <a:r>
              <a:rPr lang="en-GB" dirty="0" err="1"/>
              <a:t>reiese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din </a:t>
            </a:r>
            <a:r>
              <a:rPr lang="en-GB" dirty="0" err="1"/>
              <a:t>timpii</a:t>
            </a:r>
            <a:r>
              <a:rPr lang="en-GB" dirty="0"/>
              <a:t> de </a:t>
            </a:r>
            <a:r>
              <a:rPr lang="en-GB" dirty="0" err="1"/>
              <a:t>rulare</a:t>
            </a:r>
            <a:r>
              <a:rPr lang="en-GB" dirty="0"/>
              <a:t>, </a:t>
            </a:r>
            <a:r>
              <a:rPr lang="en-GB" dirty="0" err="1"/>
              <a:t>pentru</a:t>
            </a:r>
            <a:r>
              <a:rPr lang="en-GB" dirty="0"/>
              <a:t> natura </a:t>
            </a:r>
            <a:r>
              <a:rPr lang="en-GB" dirty="0" err="1"/>
              <a:t>testelor</a:t>
            </a:r>
            <a:r>
              <a:rPr lang="en-GB" dirty="0"/>
              <a:t> </a:t>
            </a:r>
            <a:r>
              <a:rPr lang="en-GB" dirty="0" err="1"/>
              <a:t>folosite</a:t>
            </a:r>
            <a:r>
              <a:rPr lang="en-GB" dirty="0"/>
              <a:t>, count sort a </a:t>
            </a:r>
            <a:r>
              <a:rPr lang="en-GB" dirty="0" err="1"/>
              <a:t>rulat</a:t>
            </a:r>
            <a:r>
              <a:rPr lang="en-GB" dirty="0"/>
              <a:t> </a:t>
            </a:r>
            <a:r>
              <a:rPr lang="en-GB" dirty="0" err="1"/>
              <a:t>cel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repede</a:t>
            </a:r>
            <a:r>
              <a:rPr lang="en-GB" dirty="0"/>
              <a:t>, </a:t>
            </a:r>
            <a:r>
              <a:rPr lang="en-GB" dirty="0" err="1"/>
              <a:t>insa</a:t>
            </a:r>
            <a:r>
              <a:rPr lang="en-GB" dirty="0"/>
              <a:t> </a:t>
            </a:r>
            <a:r>
              <a:rPr lang="en-GB" dirty="0" err="1"/>
              <a:t>foloseste</a:t>
            </a:r>
            <a:r>
              <a:rPr lang="en-GB" dirty="0"/>
              <a:t> </a:t>
            </a:r>
            <a:r>
              <a:rPr lang="en-GB" dirty="0" err="1"/>
              <a:t>destul</a:t>
            </a:r>
            <a:r>
              <a:rPr lang="en-GB" dirty="0"/>
              <a:t> de </a:t>
            </a:r>
            <a:r>
              <a:rPr lang="en-GB" dirty="0" err="1"/>
              <a:t>multa</a:t>
            </a:r>
            <a:r>
              <a:rPr lang="en-GB" dirty="0"/>
              <a:t> </a:t>
            </a:r>
            <a:r>
              <a:rPr lang="en-GB" dirty="0" err="1"/>
              <a:t>memorie</a:t>
            </a:r>
            <a:r>
              <a:rPr lang="en-GB" dirty="0"/>
              <a:t>;</a:t>
            </a:r>
          </a:p>
          <a:p>
            <a:r>
              <a:rPr lang="en-GB" dirty="0" err="1"/>
              <a:t>Sortarea</a:t>
            </a:r>
            <a:r>
              <a:rPr lang="en-GB" dirty="0"/>
              <a:t> </a:t>
            </a:r>
            <a:r>
              <a:rPr lang="en-GB" dirty="0" err="1"/>
              <a:t>nativa</a:t>
            </a:r>
            <a:r>
              <a:rPr lang="en-GB" dirty="0"/>
              <a:t> din algorithm are </a:t>
            </a:r>
            <a:r>
              <a:rPr lang="en-GB" dirty="0" err="1"/>
              <a:t>rezultate</a:t>
            </a:r>
            <a:r>
              <a:rPr lang="en-GB" dirty="0"/>
              <a:t> </a:t>
            </a:r>
            <a:r>
              <a:rPr lang="en-GB" dirty="0" err="1"/>
              <a:t>asemanatoare</a:t>
            </a:r>
            <a:r>
              <a:rPr lang="en-GB" dirty="0"/>
              <a:t> cu </a:t>
            </a:r>
            <a:r>
              <a:rPr lang="en-GB" dirty="0" err="1"/>
              <a:t>cele</a:t>
            </a:r>
            <a:r>
              <a:rPr lang="en-GB" dirty="0"/>
              <a:t> </a:t>
            </a:r>
            <a:r>
              <a:rPr lang="en-GB" dirty="0" err="1"/>
              <a:t>doua</a:t>
            </a:r>
            <a:r>
              <a:rPr lang="en-GB" dirty="0"/>
              <a:t> </a:t>
            </a:r>
            <a:r>
              <a:rPr lang="en-GB" dirty="0" err="1"/>
              <a:t>sortari</a:t>
            </a:r>
            <a:r>
              <a:rPr lang="en-GB" dirty="0"/>
              <a:t> radix;</a:t>
            </a:r>
          </a:p>
          <a:p>
            <a:r>
              <a:rPr lang="en-GB" dirty="0" err="1"/>
              <a:t>Cea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comod</a:t>
            </a:r>
            <a:r>
              <a:rPr lang="en-GB" dirty="0"/>
              <a:t> de </a:t>
            </a:r>
            <a:r>
              <a:rPr lang="en-GB" dirty="0" err="1"/>
              <a:t>implementat</a:t>
            </a:r>
            <a:r>
              <a:rPr lang="en-GB" dirty="0"/>
              <a:t> din </a:t>
            </a:r>
            <a:r>
              <a:rPr lang="en-GB" dirty="0" err="1"/>
              <a:t>ele</a:t>
            </a:r>
            <a:r>
              <a:rPr lang="en-GB" dirty="0"/>
              <a:t> a </a:t>
            </a:r>
            <a:r>
              <a:rPr lang="en-GB" dirty="0" err="1"/>
              <a:t>fost</a:t>
            </a:r>
            <a:r>
              <a:rPr lang="en-GB" dirty="0"/>
              <a:t> merge, care e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stabil</a:t>
            </a:r>
            <a:r>
              <a:rPr lang="en-GB"/>
              <a:t>;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046484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{58B154B1-C8C3-4A2B-80CF-5FDC656592D7}tf10001105</Template>
  <TotalTime>15</TotalTime>
  <Words>220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ALGORITMI DE SORTARE</vt:lpstr>
      <vt:lpstr>Algoritmii testati au fost:</vt:lpstr>
      <vt:lpstr>Testele folosite au fost:</vt:lpstr>
      <vt:lpstr>Rezultate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DE SORTARE</dc:title>
  <dc:creator>Nicu Ardeleanu</dc:creator>
  <cp:lastModifiedBy>Nicu Ardeleanu</cp:lastModifiedBy>
  <cp:revision>2</cp:revision>
  <dcterms:created xsi:type="dcterms:W3CDTF">2021-03-14T21:05:11Z</dcterms:created>
  <dcterms:modified xsi:type="dcterms:W3CDTF">2021-03-14T21:20:18Z</dcterms:modified>
</cp:coreProperties>
</file>