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09d73a40c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609d73a40c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09d73a40c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609d73a40c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09d73a40c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609d73a40c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09d73a40c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609d73a40c_2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" sz="4400">
                <a:solidFill>
                  <a:schemeClr val="dk1"/>
                </a:solidFill>
              </a:rPr>
              <a:t>Understanding Multi-Agent Systems </a:t>
            </a:r>
            <a:endParaRPr b="1"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Simple explanation with real-world examples and demo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Single-Agent System</a:t>
            </a:r>
            <a:r>
              <a:rPr lang="en"/>
              <a:t>s recap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AI agent handles everything.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takes your input, does all thinking, and responds.</a:t>
            </a:r>
            <a:endParaRPr sz="23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Real-world example:</a:t>
            </a:r>
            <a:endParaRPr b="1"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text a smart assistant: "What should I wear today?"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checks the weather and your calendar, then responds.</a:t>
            </a:r>
            <a:endParaRPr sz="23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brain, doing all the work.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Multi-Agent System</a:t>
            </a:r>
            <a:r>
              <a:rPr lang="en"/>
              <a:t>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specialized agents work together.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one focuses on a different task.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orchestrator decides who should do what.</a:t>
            </a:r>
            <a:endParaRPr sz="20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000"/>
              <a:t>Real-World Example</a:t>
            </a:r>
            <a:endParaRPr b="1"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You're in a group chat with a doctor, a meteorologist, and a travel planner.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ask: "Can I travel to Japan next week?"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talk among themselves, and you get a final answer from the travel planner.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Startup Advisor (Multi-Agent System)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200150"/>
            <a:ext cx="3659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provides a startup idea.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 sends the idea to:</a:t>
            </a:r>
            <a:endParaRPr sz="1500"/>
          </a:p>
          <a:p>
            <a:pPr indent="-26670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Market Agent (analyzes trends using newsAPI, scouts competition)</a:t>
            </a:r>
            <a:endParaRPr sz="1500"/>
          </a:p>
          <a:p>
            <a:pPr indent="-26670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Agent (suggests tech stack, estimates dev time)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agent </a:t>
            </a:r>
            <a:r>
              <a:rPr lang="en" sz="1500"/>
              <a:t>uses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</a:t>
            </a:r>
            <a:r>
              <a:rPr lang="en" sz="1500"/>
              <a:t>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</a:t>
            </a:r>
            <a:r>
              <a:rPr lang="en" sz="1500"/>
              <a:t>to curate response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Orchestrator combines their responses to recommend whether to build the startup.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MCP to structure tools and communication.</a:t>
            </a:r>
            <a:endParaRPr sz="1500"/>
          </a:p>
        </p:txBody>
      </p:sp>
      <p:sp>
        <p:nvSpPr>
          <p:cNvPr id="149" name="Google Shape;149;p28"/>
          <p:cNvSpPr txBox="1"/>
          <p:nvPr/>
        </p:nvSpPr>
        <p:spPr>
          <a:xfrm>
            <a:off x="4116300" y="1540275"/>
            <a:ext cx="50442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 Input → Orchestrator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↘             ↙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Agent A       Agent B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↙      ↘       ↙      ↘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Tool 1  Tool 2   Tool 1  Tool 2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↘      ↙       ↘      ↙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↳ LLM Call     ↳ LLM Call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↘       ↙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Orchestrator</a:t>
            </a:r>
            <a:b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↳ Final LLM Call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