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70" r:id="rId5"/>
    <p:sldId id="258" r:id="rId6"/>
    <p:sldId id="259" r:id="rId7"/>
    <p:sldId id="261" r:id="rId8"/>
    <p:sldId id="267" r:id="rId9"/>
    <p:sldId id="260" r:id="rId10"/>
    <p:sldId id="269" r:id="rId11"/>
    <p:sldId id="265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80000"/>
  </p:normalViewPr>
  <p:slideViewPr>
    <p:cSldViewPr snapToGrid="0">
      <p:cViewPr>
        <p:scale>
          <a:sx n="100" d="100"/>
          <a:sy n="100" d="100"/>
        </p:scale>
        <p:origin x="1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57905-4382-7549-BBEF-EBBBDF95D5F6}" type="datetimeFigureOut">
              <a:rPr lang="en-US" smtClean="0"/>
              <a:t>1/3/25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488A3-A1B3-3949-AE6E-01D5E1C72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0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79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2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(We will be using Python, but I encourage you to explore C is python is interesting to you)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6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FE884-B3D3-3BF1-2081-93C1EA99D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D2B038-3592-52B6-1354-EED53BB1E7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D2D1A0-F70E-9253-B873-752481A4C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B1C9-F897-8B99-D95E-03524EC27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9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Car.py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2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1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C844-059A-565F-C002-A0907389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991ED-73C9-D9BD-5CA5-7F1117C9F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0E185-19F9-C1DE-1878-7FEEE735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F302-188B-7840-8773-908ECBAE7833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21EE-9080-3FB6-6F96-C7410B8C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DDD13-97BA-0015-B63C-6835BBCC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9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5E45-2F4D-F176-F6AF-094FD9B6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B698A-4A0F-7049-C1DE-F7908FB58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374C6-2C51-AE72-90BF-CACA6464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F302-188B-7840-8773-908ECBAE7833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1BB3E-37C3-0133-1A83-4C01CA19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E0B3-2C8C-0320-81B2-0DFA6EE4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9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B1974-285F-A969-247C-CA20DC248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202BA-96E7-F7B6-FBD3-FFD97D5FA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9B3A6-BA66-5023-6F82-649B0E84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F302-188B-7840-8773-908ECBAE7833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A511E-CF99-0283-CEAC-2D58BAC8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5C138-0D43-4DAD-68E5-33F3DEBA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2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B0ED-8E1D-228E-59C8-0C44B74C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D347-3459-5616-BABF-29BD23C8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032B-701D-B020-3EAC-31FDF7BB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F302-188B-7840-8773-908ECBAE7833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9A91B-D2E3-A40A-7812-DA16822E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23EE0-9DE6-3437-FDE7-EA7542E0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7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56B8-DB48-F624-25F5-A72554FE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2F863-82BB-D2C0-9705-D57140E89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4699E-DA7E-7AB8-C4ED-CFF5350A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F302-188B-7840-8773-908ECBAE7833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62AA-6D51-7271-4EF6-815BB45C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2481-8B0E-298C-0D98-3070951D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4D91-3689-6669-EF06-D70B570D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DE2D7-480F-C343-E6A6-FE1267A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27920-B7CD-58C3-4825-808DB3079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57C49-ED42-D217-1DAB-9B49F6E3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F302-188B-7840-8773-908ECBAE7833}" type="datetimeFigureOut">
              <a:rPr lang="en-US" smtClean="0"/>
              <a:t>1/3/25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5F3C9-EE56-D393-107D-007C75B9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F7DED-F96A-295E-7EBE-014B9496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0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C492-7334-715D-A8F1-9E43500B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030EA-6544-EC35-6BD1-5DDFB43C1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53D5C-4E5C-FBB2-861C-2404D6A87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8D437-7034-9B94-744A-82139EFBC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7D330-01F4-24EB-09C5-279DDE5BB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E0530-DB6D-6BE4-D7CA-11E5A671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F302-188B-7840-8773-908ECBAE7833}" type="datetimeFigureOut">
              <a:rPr lang="en-US" smtClean="0"/>
              <a:t>1/3/25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DEB66-6911-FBD5-8F88-00A5FA27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75126-D9D7-1749-F7E3-04F2B0D0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6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AFC6-1347-4D4B-D0F7-5540FCF0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D432E-66FE-7016-215B-D1A660E8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F302-188B-7840-8773-908ECBAE7833}" type="datetimeFigureOut">
              <a:rPr lang="en-US" smtClean="0"/>
              <a:t>1/3/25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24531-74C1-548C-B7CE-C425F2D8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D58B4-EE8D-5F44-1B3F-9610F33F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7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B705B-E415-77F3-09D5-11049B3D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F302-188B-7840-8773-908ECBAE7833}" type="datetimeFigureOut">
              <a:rPr lang="en-US" smtClean="0"/>
              <a:t>1/3/25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36D58-9D98-B770-030C-0ED7BF0A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AB71F-4FF0-F1F7-6A00-A61C11D8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7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A1C4-9C34-7955-75D6-53D4279C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73D49-4CE1-64C9-8B13-A373A41F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9B52C-83F8-1F4E-BC12-518B8BE18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CF88D-69B6-817D-0EA4-1A657492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F302-188B-7840-8773-908ECBAE7833}" type="datetimeFigureOut">
              <a:rPr lang="en-US" smtClean="0"/>
              <a:t>1/3/25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A3081-D16C-92AC-5BD5-1EB0BB7C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094B0-364E-AFB5-BC33-133E7550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7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1231-2E88-A1FE-046A-2A60357C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65296-18BE-133A-81BC-C35DCE562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727F4-C2AA-B83A-39F0-87013C810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DE293-E2B5-2F60-FD23-8E03BE55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F302-188B-7840-8773-908ECBAE7833}" type="datetimeFigureOut">
              <a:rPr lang="en-US" smtClean="0"/>
              <a:t>1/3/25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B6977-6B98-710D-A05E-739AD87C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FAA03-BDE8-771C-4DC5-F7C6AA08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5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E91BA-C68B-25AB-7E3F-A8A3B0C3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6DF8B-6E8D-BD51-D069-AFD00393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21DD0-598F-5BC3-9C56-F9B01C041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3F302-188B-7840-8773-908ECBAE7833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5FFB9-DEBE-DB58-DE18-B7814A49B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00B2-B735-D268-A429-0A630FE69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A5AE-C392-71CF-772D-346B15956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Think Like A Programmer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75CDB-84A8-FD8B-3A27-802D37D10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</a:t>
            </a:r>
            <a:r>
              <a:rPr lang="en-US" dirty="0" err="1"/>
              <a:t>Debeurre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7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AFAAA8-03FD-55DB-739A-99F9FD01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C16D4-18E4-CC57-B606-A84011B35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to run your first program!</a:t>
            </a:r>
          </a:p>
        </p:txBody>
      </p:sp>
    </p:spTree>
    <p:extLst>
      <p:ext uri="{BB962C8B-B14F-4D97-AF65-F5344CB8AC3E}">
        <p14:creationId xmlns:p14="http://schemas.microsoft.com/office/powerpoint/2010/main" val="240842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3507-0CD3-998A-ABE1-B9BD1298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058D-C5B8-26C1-21C7-475C6FD9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Step 1: Make a workspace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sym typeface="Wingdings" pitchFamily="2" charset="2"/>
              </a:rPr>
              <a:t>Create folder on the desktop called [name]_workspace</a:t>
            </a:r>
          </a:p>
          <a:p>
            <a:pPr marL="0" indent="0">
              <a:buNone/>
            </a:pPr>
            <a:r>
              <a:rPr lang="en-US" u="sng" dirty="0">
                <a:sym typeface="Wingdings" pitchFamily="2" charset="2"/>
              </a:rPr>
              <a:t>Step 2: Open a terminal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sym typeface="Wingdings" pitchFamily="2" charset="2"/>
              </a:rPr>
              <a:t>Press </a:t>
            </a:r>
            <a:r>
              <a:rPr lang="en-US" dirty="0" err="1">
                <a:sym typeface="Wingdings" pitchFamily="2" charset="2"/>
              </a:rPr>
              <a:t>cmd</a:t>
            </a:r>
            <a:r>
              <a:rPr lang="en-US" dirty="0">
                <a:sym typeface="Wingdings" pitchFamily="2" charset="2"/>
              </a:rPr>
              <a:t> + space to open the search bar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sym typeface="Wingdings" pitchFamily="2" charset="2"/>
              </a:rPr>
              <a:t>Type ‘terminal’ and open the application</a:t>
            </a:r>
          </a:p>
          <a:p>
            <a:pPr marL="0" indent="0">
              <a:buNone/>
            </a:pPr>
            <a:r>
              <a:rPr lang="en-US" u="sng" dirty="0">
                <a:sym typeface="Wingdings" pitchFamily="2" charset="2"/>
              </a:rPr>
              <a:t>Step 3: Visual Studio Code (VS Code)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Go to applications and open Visual studio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Right click in the workspace and click add folder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Choose your workspace from the Desktop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Step: 4 Make a new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Right click on the directory in VS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Click ‘New File…’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Name it </a:t>
            </a:r>
            <a:r>
              <a:rPr lang="en-US" dirty="0" err="1"/>
              <a:t>hello_world.py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Step 5: Add your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name = ‘name’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print(’Hello World! My name is ’ + name + ‘.’)</a:t>
            </a:r>
          </a:p>
          <a:p>
            <a:pPr marL="0" indent="0">
              <a:buNone/>
            </a:pPr>
            <a:r>
              <a:rPr lang="en-US" u="sng" dirty="0"/>
              <a:t>Step 6: Run the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‘python </a:t>
            </a:r>
            <a:r>
              <a:rPr lang="en-US" dirty="0" err="1"/>
              <a:t>hello_world.py</a:t>
            </a:r>
            <a:r>
              <a:rPr lang="en-US" dirty="0"/>
              <a:t>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should see the output “Hello World! My name is name.”</a:t>
            </a:r>
          </a:p>
        </p:txBody>
      </p:sp>
    </p:spTree>
    <p:extLst>
      <p:ext uri="{BB962C8B-B14F-4D97-AF65-F5344CB8AC3E}">
        <p14:creationId xmlns:p14="http://schemas.microsoft.com/office/powerpoint/2010/main" val="377715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C4052-8A76-8535-AFC7-1CB50DAB2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AC34B6-2D42-5C55-4A02-E9C16884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CF684-1921-6AB0-EB4D-6B55B5DC3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176399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332E6-D68D-DB4F-E2DE-8B8F3D6E6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1E54F6-6D03-049F-E7D8-17B9E653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F4609-2651-70D8-CC54-36ADB20D8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Hangman</a:t>
            </a:r>
          </a:p>
        </p:txBody>
      </p:sp>
    </p:spTree>
    <p:extLst>
      <p:ext uri="{BB962C8B-B14F-4D97-AF65-F5344CB8AC3E}">
        <p14:creationId xmlns:p14="http://schemas.microsoft.com/office/powerpoint/2010/main" val="168586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7554-BABB-953A-B245-717669E2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43ED-326B-0347-C25D-7503556D5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Before We Start</a:t>
            </a:r>
          </a:p>
          <a:p>
            <a:r>
              <a:rPr lang="en-US" dirty="0"/>
              <a:t>Part 1: Think Like a Programmer</a:t>
            </a:r>
          </a:p>
          <a:p>
            <a:pPr lvl="1"/>
            <a:r>
              <a:rPr lang="en-US" dirty="0"/>
              <a:t>Why You Should Care About Programming</a:t>
            </a:r>
          </a:p>
          <a:p>
            <a:pPr lvl="1"/>
            <a:r>
              <a:rPr lang="en-US" dirty="0"/>
              <a:t>What is programming?</a:t>
            </a:r>
          </a:p>
          <a:p>
            <a:pPr lvl="1"/>
            <a:r>
              <a:rPr lang="en-US" dirty="0"/>
              <a:t>Different Languages</a:t>
            </a:r>
          </a:p>
          <a:p>
            <a:pPr lvl="1"/>
            <a:r>
              <a:rPr lang="en-US" dirty="0"/>
              <a:t>Basics – Types, Variables, Keywords, and Operators</a:t>
            </a:r>
          </a:p>
          <a:p>
            <a:pPr lvl="1"/>
            <a:r>
              <a:rPr lang="en-US" dirty="0"/>
              <a:t>Object Oriented Programming</a:t>
            </a:r>
          </a:p>
          <a:p>
            <a:r>
              <a:rPr lang="en-US" dirty="0"/>
              <a:t>Part 2: Time to Run Your First Program</a:t>
            </a:r>
          </a:p>
          <a:p>
            <a:pPr lvl="1"/>
            <a:r>
              <a:rPr lang="en-US" dirty="0"/>
              <a:t>Hello World</a:t>
            </a:r>
          </a:p>
          <a:p>
            <a:r>
              <a:rPr lang="en-US" dirty="0"/>
              <a:t>Part 3: Tic-Tac-Toe Build Along</a:t>
            </a:r>
          </a:p>
          <a:p>
            <a:r>
              <a:rPr lang="en-US" dirty="0"/>
              <a:t>Part 4: Hangman </a:t>
            </a:r>
            <a:r>
              <a:rPr lang="en-US"/>
              <a:t>Self-Exploration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D375-4C45-826C-BD7E-AB8DF4C0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EB73F-D34A-95D8-9C67-F468E9E8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name is Nick</a:t>
            </a:r>
          </a:p>
          <a:p>
            <a:r>
              <a:rPr lang="en-US" dirty="0"/>
              <a:t>I am an AI software engineer at Qualcomm</a:t>
            </a:r>
          </a:p>
          <a:p>
            <a:r>
              <a:rPr lang="en-US" dirty="0"/>
              <a:t>I am here to help you – raise your hand if you feel confused or stuck</a:t>
            </a:r>
          </a:p>
          <a:p>
            <a:r>
              <a:rPr lang="en-US" dirty="0"/>
              <a:t>Coding may seem scary, but it is easy to understand with a little bit of help </a:t>
            </a:r>
            <a:r>
              <a:rPr lang="en-US" dirty="0">
                <a:sym typeface="Wingdings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317128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DB7E4-72EC-2497-FA65-96BF8C38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5F151-6D8B-33EA-47C7-95C928AD6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Like a Programmer</a:t>
            </a:r>
          </a:p>
        </p:txBody>
      </p:sp>
    </p:spTree>
    <p:extLst>
      <p:ext uri="{BB962C8B-B14F-4D97-AF65-F5344CB8AC3E}">
        <p14:creationId xmlns:p14="http://schemas.microsoft.com/office/powerpoint/2010/main" val="113249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8A4C-BE95-52CC-4646-104A32C7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Should Learn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0E03-4806-00AF-E568-A8C781EE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everywhere</a:t>
            </a:r>
          </a:p>
          <a:p>
            <a:r>
              <a:rPr lang="en-US" dirty="0"/>
              <a:t>Computers follow instructions quickly – much faster than humans</a:t>
            </a:r>
          </a:p>
          <a:p>
            <a:r>
              <a:rPr lang="en-US" dirty="0"/>
              <a:t>Computers cannot</a:t>
            </a:r>
          </a:p>
          <a:p>
            <a:pPr lvl="1"/>
            <a:r>
              <a:rPr lang="en-US" dirty="0"/>
              <a:t>Act on their own</a:t>
            </a:r>
          </a:p>
          <a:p>
            <a:pPr lvl="1"/>
            <a:r>
              <a:rPr lang="en-US" dirty="0"/>
              <a:t>Make things from scratch</a:t>
            </a:r>
          </a:p>
          <a:p>
            <a:r>
              <a:rPr lang="en-US" dirty="0"/>
              <a:t>Learning to code is learning to communicate with your computer</a:t>
            </a:r>
          </a:p>
          <a:p>
            <a:r>
              <a:rPr lang="en-US" dirty="0"/>
              <a:t>Programming is digital freedom</a:t>
            </a:r>
          </a:p>
        </p:txBody>
      </p:sp>
    </p:spTree>
    <p:extLst>
      <p:ext uri="{BB962C8B-B14F-4D97-AF65-F5344CB8AC3E}">
        <p14:creationId xmlns:p14="http://schemas.microsoft.com/office/powerpoint/2010/main" val="315080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1E0-3372-B53F-BBEC-A289AC8F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EFD0-A332-A135-8CBC-60CCF97CA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is telling a computer what to do</a:t>
            </a:r>
          </a:p>
          <a:p>
            <a:r>
              <a:rPr lang="en-US" dirty="0"/>
              <a:t>Programs are like recipes for the computer to “cook” from</a:t>
            </a:r>
          </a:p>
          <a:p>
            <a:r>
              <a:rPr lang="en-US" dirty="0"/>
              <a:t>Think of a restaurant:</a:t>
            </a:r>
          </a:p>
          <a:p>
            <a:pPr lvl="1"/>
            <a:r>
              <a:rPr lang="en-US" dirty="0"/>
              <a:t>The chef creates a dish and writes down the recipe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When a customer orders the dish, the chef makes it from the recipe</a:t>
            </a:r>
          </a:p>
          <a:p>
            <a:pPr lvl="1"/>
            <a:r>
              <a:rPr lang="en-US" dirty="0"/>
              <a:t>Now, the chef doesn’t need to make the dish from scratch every time</a:t>
            </a:r>
          </a:p>
          <a:p>
            <a:r>
              <a:rPr lang="en-US" dirty="0"/>
              <a:t>Now back to programming:</a:t>
            </a:r>
          </a:p>
          <a:p>
            <a:pPr lvl="1"/>
            <a:r>
              <a:rPr lang="en-US" dirty="0"/>
              <a:t>You create a program and write it in a source file</a:t>
            </a:r>
          </a:p>
          <a:p>
            <a:pPr lvl="1"/>
            <a:r>
              <a:rPr lang="en-US" dirty="0"/>
              <a:t>When you want to use it, you run the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0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120B-5061-79E2-E940-5E922207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48F3-C29E-91FF-BB58-C852E15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types of languages to serve different purposes</a:t>
            </a:r>
          </a:p>
          <a:p>
            <a:r>
              <a:rPr lang="en-US" dirty="0"/>
              <a:t>Two main categories are compiled and interpreted</a:t>
            </a:r>
          </a:p>
          <a:p>
            <a:pPr lvl="1"/>
            <a:r>
              <a:rPr lang="en-US" dirty="0"/>
              <a:t>Compiled programs are ready to run</a:t>
            </a:r>
          </a:p>
          <a:p>
            <a:pPr lvl="1"/>
            <a:r>
              <a:rPr lang="en-US" dirty="0"/>
              <a:t>Interpreted programs are run on-the-fly</a:t>
            </a:r>
          </a:p>
          <a:p>
            <a:r>
              <a:rPr lang="en-US" dirty="0"/>
              <a:t>Let’s go back to the kitchen:</a:t>
            </a:r>
          </a:p>
          <a:p>
            <a:pPr lvl="1"/>
            <a:r>
              <a:rPr lang="en-US" dirty="0"/>
              <a:t>Compiled programs are like a frozen meal you made ahead of time and reheat</a:t>
            </a:r>
          </a:p>
          <a:p>
            <a:pPr lvl="1"/>
            <a:r>
              <a:rPr lang="en-US" dirty="0"/>
              <a:t>Interpreted programs are like a recipe you pickup and prepare from scratch</a:t>
            </a:r>
          </a:p>
          <a:p>
            <a:r>
              <a:rPr lang="en-US" dirty="0"/>
              <a:t>C and Python are two common languages</a:t>
            </a:r>
          </a:p>
          <a:p>
            <a:pPr lvl="1"/>
            <a:r>
              <a:rPr lang="en-US" dirty="0"/>
              <a:t>C is compiled, runs faster, and takes up less space, but it is harder to learn, understand, and use</a:t>
            </a:r>
          </a:p>
          <a:p>
            <a:pPr lvl="1"/>
            <a:r>
              <a:rPr lang="en-US" dirty="0"/>
              <a:t>Python is easy to learn, understand, and use but it is interpreted, runs more slowly, and takes up more space</a:t>
            </a:r>
          </a:p>
        </p:txBody>
      </p:sp>
    </p:spTree>
    <p:extLst>
      <p:ext uri="{BB962C8B-B14F-4D97-AF65-F5344CB8AC3E}">
        <p14:creationId xmlns:p14="http://schemas.microsoft.com/office/powerpoint/2010/main" val="259213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AB8F4-08A2-A3A5-D85E-F7F912A82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F633-9399-E3C6-D9F8-1A6BD9D1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Basics – Types, Variables, Keywords,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7788-D220-F58A-07FF-CF6FDCC28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Types are different kinds of information the computer can store</a:t>
            </a:r>
          </a:p>
          <a:p>
            <a:r>
              <a:rPr lang="en-US" dirty="0"/>
              <a:t>Some examples in python:</a:t>
            </a:r>
          </a:p>
          <a:p>
            <a:pPr lvl="1"/>
            <a:r>
              <a:rPr lang="en-US" dirty="0"/>
              <a:t>Integer </a:t>
            </a:r>
            <a:r>
              <a:rPr lang="en-US" dirty="0">
                <a:sym typeface="Wingdings" pitchFamily="2" charset="2"/>
              </a:rPr>
              <a:t> int  a positive or negative whole number, for example 1</a:t>
            </a:r>
          </a:p>
          <a:p>
            <a:pPr lvl="1"/>
            <a:r>
              <a:rPr lang="en-US" dirty="0">
                <a:sym typeface="Wingdings" pitchFamily="2" charset="2"/>
              </a:rPr>
              <a:t>String  str  a word, for example ‘bread’</a:t>
            </a:r>
          </a:p>
          <a:p>
            <a:pPr lvl="1"/>
            <a:r>
              <a:rPr lang="en-US" dirty="0">
                <a:sym typeface="Wingdings" pitchFamily="2" charset="2"/>
              </a:rPr>
              <a:t>Boolean  bool  True or False</a:t>
            </a:r>
          </a:p>
          <a:p>
            <a:r>
              <a:rPr lang="en-US" dirty="0">
                <a:sym typeface="Wingdings" pitchFamily="2" charset="2"/>
              </a:rPr>
              <a:t>Variables are how you define changing information for a computer</a:t>
            </a:r>
          </a:p>
          <a:p>
            <a:pPr lvl="1"/>
            <a:r>
              <a:rPr lang="en-US" dirty="0">
                <a:sym typeface="Wingdings" pitchFamily="2" charset="2"/>
              </a:rPr>
              <a:t>Their value must be one of the data types in the language</a:t>
            </a:r>
          </a:p>
          <a:p>
            <a:r>
              <a:rPr lang="en-US" dirty="0">
                <a:sym typeface="Wingdings" pitchFamily="2" charset="2"/>
              </a:rPr>
              <a:t>Keywords are part of the programming language and cannot be variables</a:t>
            </a:r>
          </a:p>
          <a:p>
            <a:pPr lvl="1"/>
            <a:r>
              <a:rPr lang="en-US" b="1" dirty="0">
                <a:sym typeface="Wingdings" pitchFamily="2" charset="2"/>
              </a:rPr>
              <a:t>if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dog.is_friendly</a:t>
            </a:r>
            <a:r>
              <a:rPr lang="en-US" dirty="0">
                <a:sym typeface="Wingdings" pitchFamily="2" charset="2"/>
              </a:rPr>
              <a:t>() </a:t>
            </a:r>
            <a:r>
              <a:rPr lang="en-US" b="1" dirty="0">
                <a:sym typeface="Wingdings" pitchFamily="2" charset="2"/>
              </a:rPr>
              <a:t>then</a:t>
            </a:r>
            <a:r>
              <a:rPr lang="en-US" dirty="0">
                <a:sym typeface="Wingdings" pitchFamily="2" charset="2"/>
              </a:rPr>
              <a:t> pet() </a:t>
            </a:r>
            <a:r>
              <a:rPr lang="en-US" b="1" dirty="0">
                <a:sym typeface="Wingdings" pitchFamily="2" charset="2"/>
              </a:rPr>
              <a:t>else</a:t>
            </a:r>
            <a:r>
              <a:rPr lang="en-US" dirty="0">
                <a:sym typeface="Wingdings" pitchFamily="2" charset="2"/>
              </a:rPr>
              <a:t> look():</a:t>
            </a:r>
          </a:p>
          <a:p>
            <a:pPr lvl="1"/>
            <a:r>
              <a:rPr lang="en-US" dirty="0">
                <a:sym typeface="Wingdings" pitchFamily="2" charset="2"/>
              </a:rPr>
              <a:t>If, then, and else in this line of code are reserved words</a:t>
            </a:r>
          </a:p>
          <a:p>
            <a:r>
              <a:rPr lang="en-US" dirty="0">
                <a:sym typeface="Wingdings" pitchFamily="2" charset="2"/>
              </a:rPr>
              <a:t>Operators are symbols that perform operations</a:t>
            </a:r>
          </a:p>
          <a:p>
            <a:pPr lvl="1"/>
            <a:r>
              <a:rPr lang="en-US" dirty="0">
                <a:sym typeface="Wingdings" pitchFamily="2" charset="2"/>
              </a:rPr>
              <a:t>Some examples include +, -, ==</a:t>
            </a:r>
          </a:p>
        </p:txBody>
      </p:sp>
    </p:spTree>
    <p:extLst>
      <p:ext uri="{BB962C8B-B14F-4D97-AF65-F5344CB8AC3E}">
        <p14:creationId xmlns:p14="http://schemas.microsoft.com/office/powerpoint/2010/main" val="188430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C05D-59D1-CF3D-B653-DC8E6983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BD96F-2227-974C-8BB1-A1391ACB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Object-oriented programming (OOP) is a programming style</a:t>
            </a:r>
          </a:p>
          <a:p>
            <a:r>
              <a:rPr lang="en-US" dirty="0"/>
              <a:t>OOP is programming that represents conceptual information as digital objects that can be manipulated</a:t>
            </a:r>
          </a:p>
          <a:p>
            <a:r>
              <a:rPr lang="en-US" dirty="0"/>
              <a:t>Consider a common system </a:t>
            </a:r>
            <a:r>
              <a:rPr lang="en-US" dirty="0">
                <a:sym typeface="Wingdings" pitchFamily="2" charset="2"/>
              </a:rPr>
              <a:t> Car</a:t>
            </a:r>
          </a:p>
          <a:p>
            <a:pPr lvl="1"/>
            <a:r>
              <a:rPr lang="en-US" dirty="0">
                <a:sym typeface="Wingdings" pitchFamily="2" charset="2"/>
              </a:rPr>
              <a:t>How does a car work? Anyone driven a go cart? </a:t>
            </a:r>
          </a:p>
          <a:p>
            <a:r>
              <a:rPr lang="en-US" dirty="0">
                <a:sym typeface="Wingdings" pitchFamily="2" charset="2"/>
              </a:rPr>
              <a:t>Let’s think about the important sub-components of a car</a:t>
            </a:r>
          </a:p>
          <a:p>
            <a:pPr lvl="1"/>
            <a:r>
              <a:rPr lang="en-US" dirty="0">
                <a:sym typeface="Wingdings" pitchFamily="2" charset="2"/>
              </a:rPr>
              <a:t>Engine</a:t>
            </a:r>
          </a:p>
          <a:p>
            <a:pPr lvl="1"/>
            <a:r>
              <a:rPr lang="en-US" dirty="0">
                <a:sym typeface="Wingdings" pitchFamily="2" charset="2"/>
              </a:rPr>
              <a:t>Steering Wheel</a:t>
            </a:r>
          </a:p>
          <a:p>
            <a:pPr lvl="2"/>
            <a:r>
              <a:rPr lang="en-US" dirty="0">
                <a:sym typeface="Wingdings" pitchFamily="2" charset="2"/>
              </a:rPr>
              <a:t>Turn right</a:t>
            </a:r>
          </a:p>
          <a:p>
            <a:pPr lvl="2"/>
            <a:r>
              <a:rPr lang="en-US" dirty="0">
                <a:sym typeface="Wingdings" pitchFamily="2" charset="2"/>
              </a:rPr>
              <a:t>Turn left</a:t>
            </a:r>
          </a:p>
          <a:p>
            <a:pPr lvl="1"/>
            <a:r>
              <a:rPr lang="en-US" dirty="0">
                <a:sym typeface="Wingdings" pitchFamily="2" charset="2"/>
              </a:rPr>
              <a:t>Pedals</a:t>
            </a:r>
          </a:p>
          <a:p>
            <a:pPr lvl="2"/>
            <a:r>
              <a:rPr lang="en-US" dirty="0">
                <a:sym typeface="Wingdings" pitchFamily="2" charset="2"/>
              </a:rPr>
              <a:t>Go</a:t>
            </a:r>
          </a:p>
          <a:p>
            <a:pPr lvl="2"/>
            <a:r>
              <a:rPr lang="en-US" dirty="0">
                <a:sym typeface="Wingdings" pitchFamily="2" charset="2"/>
              </a:rPr>
              <a:t>Stop</a:t>
            </a:r>
          </a:p>
          <a:p>
            <a:r>
              <a:rPr lang="en-US" dirty="0"/>
              <a:t>We can build a car in code by building sub components of the car and combining them</a:t>
            </a:r>
          </a:p>
          <a:p>
            <a:r>
              <a:rPr lang="en-US" dirty="0"/>
              <a:t>Let’s see this in code!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7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794</Words>
  <Application>Microsoft Macintosh PowerPoint</Application>
  <PresentationFormat>Widescreen</PresentationFormat>
  <Paragraphs>113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Think Like A Programmer</vt:lpstr>
      <vt:lpstr>Agenda</vt:lpstr>
      <vt:lpstr>Before We Start</vt:lpstr>
      <vt:lpstr>Part 1 </vt:lpstr>
      <vt:lpstr>Why You Should Learn to Code</vt:lpstr>
      <vt:lpstr>What is Programming?</vt:lpstr>
      <vt:lpstr>Different Languages</vt:lpstr>
      <vt:lpstr>Basics – Types, Variables, Keywords, and Operators</vt:lpstr>
      <vt:lpstr>Object Oriented Programming</vt:lpstr>
      <vt:lpstr>Part 2 </vt:lpstr>
      <vt:lpstr>Hello World</vt:lpstr>
      <vt:lpstr>Part 3 </vt:lpstr>
      <vt:lpstr>Part 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 Debeurre</dc:creator>
  <cp:lastModifiedBy>Nick Debeurre</cp:lastModifiedBy>
  <cp:revision>102</cp:revision>
  <dcterms:created xsi:type="dcterms:W3CDTF">2025-01-03T16:46:01Z</dcterms:created>
  <dcterms:modified xsi:type="dcterms:W3CDTF">2025-01-04T20:26:51Z</dcterms:modified>
</cp:coreProperties>
</file>