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8" r:id="rId4"/>
    <p:sldId id="270" r:id="rId5"/>
    <p:sldId id="258" r:id="rId6"/>
    <p:sldId id="259" r:id="rId7"/>
    <p:sldId id="273" r:id="rId8"/>
    <p:sldId id="267" r:id="rId9"/>
    <p:sldId id="274" r:id="rId10"/>
    <p:sldId id="260" r:id="rId11"/>
    <p:sldId id="275" r:id="rId12"/>
    <p:sldId id="269" r:id="rId13"/>
    <p:sldId id="265" r:id="rId14"/>
    <p:sldId id="271" r:id="rId15"/>
    <p:sldId id="272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6ADEC1-9690-E047-8D79-DA7F53707C42}">
          <p14:sldIdLst>
            <p14:sldId id="256"/>
            <p14:sldId id="257"/>
            <p14:sldId id="268"/>
            <p14:sldId id="270"/>
            <p14:sldId id="258"/>
            <p14:sldId id="259"/>
            <p14:sldId id="273"/>
            <p14:sldId id="267"/>
            <p14:sldId id="274"/>
            <p14:sldId id="260"/>
            <p14:sldId id="275"/>
            <p14:sldId id="269"/>
            <p14:sldId id="265"/>
            <p14:sldId id="271"/>
            <p14:sldId id="272"/>
          </p14:sldIdLst>
        </p14:section>
        <p14:section name="Archive" id="{2CF52D6A-0F4A-3745-920B-18BCB833AC6F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80000"/>
  </p:normalViewPr>
  <p:slideViewPr>
    <p:cSldViewPr snapToGrid="0">
      <p:cViewPr>
        <p:scale>
          <a:sx n="100" d="100"/>
          <a:sy n="100" d="100"/>
        </p:scale>
        <p:origin x="1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57905-4382-7549-BBEF-EBBBDF95D5F6}" type="datetimeFigureOut">
              <a:rPr lang="en-US" smtClean="0"/>
              <a:t>1/3/25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488A3-A1B3-3949-AE6E-01D5E1C72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50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488A3-A1B3-3949-AE6E-01D5E1C726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79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(We will be using Python, but I encourage you to explore C is python is interesting to you)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488A3-A1B3-3949-AE6E-01D5E1C726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61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488A3-A1B3-3949-AE6E-01D5E1C726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20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488A3-A1B3-3949-AE6E-01D5E1C726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FE884-B3D3-3BF1-2081-93C1EA99D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D2B038-3592-52B6-1354-EED53BB1E7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D2D1A0-F70E-9253-B873-752481A4C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B1C9-F897-8B99-D95E-03524EC27B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488A3-A1B3-3949-AE6E-01D5E1C726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99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08EEB-ED80-CCC9-844B-F16DE1EF6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BCE31E-2B6D-D870-5F7A-1F858868A9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54B873-28DC-9DB0-264B-23DC2805C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DC471-8B4B-C7AD-7B2B-871D04E7F1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488A3-A1B3-3949-AE6E-01D5E1C726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98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Car.py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488A3-A1B3-3949-AE6E-01D5E1C726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22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488A3-A1B3-3949-AE6E-01D5E1C726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02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488A3-A1B3-3949-AE6E-01D5E1C726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10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488A3-A1B3-3949-AE6E-01D5E1C726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3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D6125B-1D8B-A00D-1DC0-C01A59777DBE}"/>
              </a:ext>
            </a:extLst>
          </p:cNvPr>
          <p:cNvSpPr/>
          <p:nvPr/>
        </p:nvSpPr>
        <p:spPr>
          <a:xfrm>
            <a:off x="0" y="0"/>
            <a:ext cx="12192000" cy="237744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1EF8283-F715-73B0-FF2F-02CEA6B45F00}"/>
              </a:ext>
            </a:extLst>
          </p:cNvPr>
          <p:cNvSpPr/>
          <p:nvPr/>
        </p:nvSpPr>
        <p:spPr>
          <a:xfrm>
            <a:off x="7655440" y="0"/>
            <a:ext cx="4536560" cy="6858000"/>
          </a:xfrm>
          <a:custGeom>
            <a:avLst/>
            <a:gdLst>
              <a:gd name="connsiteX0" fmla="*/ 1369921 w 4536560"/>
              <a:gd name="connsiteY0" fmla="*/ 3429936 h 6858000"/>
              <a:gd name="connsiteX1" fmla="*/ 1369604 w 4536560"/>
              <a:gd name="connsiteY1" fmla="*/ 3437739 h 6858000"/>
              <a:gd name="connsiteX2" fmla="*/ 1370024 w 4536560"/>
              <a:gd name="connsiteY2" fmla="*/ 3431402 h 6858000"/>
              <a:gd name="connsiteX3" fmla="*/ 1369921 w 4536560"/>
              <a:gd name="connsiteY3" fmla="*/ 3429936 h 6858000"/>
              <a:gd name="connsiteX4" fmla="*/ 4536560 w 4536560"/>
              <a:gd name="connsiteY4" fmla="*/ 2307996 h 6858000"/>
              <a:gd name="connsiteX5" fmla="*/ 4536560 w 4536560"/>
              <a:gd name="connsiteY5" fmla="*/ 4166922 h 6858000"/>
              <a:gd name="connsiteX6" fmla="*/ 4378016 w 4536560"/>
              <a:gd name="connsiteY6" fmla="*/ 4342677 h 6858000"/>
              <a:gd name="connsiteX7" fmla="*/ 3343367 w 4536560"/>
              <a:gd name="connsiteY7" fmla="*/ 5545671 h 6858000"/>
              <a:gd name="connsiteX8" fmla="*/ 3842360 w 4536560"/>
              <a:gd name="connsiteY8" fmla="*/ 5822049 h 6858000"/>
              <a:gd name="connsiteX9" fmla="*/ 4449541 w 4536560"/>
              <a:gd name="connsiteY9" fmla="*/ 5285319 h 6858000"/>
              <a:gd name="connsiteX10" fmla="*/ 4536560 w 4536560"/>
              <a:gd name="connsiteY10" fmla="*/ 5205610 h 6858000"/>
              <a:gd name="connsiteX11" fmla="*/ 4536560 w 4536560"/>
              <a:gd name="connsiteY11" fmla="*/ 6598254 h 6858000"/>
              <a:gd name="connsiteX12" fmla="*/ 4531099 w 4536560"/>
              <a:gd name="connsiteY12" fmla="*/ 6602245 h 6858000"/>
              <a:gd name="connsiteX13" fmla="*/ 4223480 w 4536560"/>
              <a:gd name="connsiteY13" fmla="*/ 6804907 h 6858000"/>
              <a:gd name="connsiteX14" fmla="*/ 4129630 w 4536560"/>
              <a:gd name="connsiteY14" fmla="*/ 6858000 h 6858000"/>
              <a:gd name="connsiteX15" fmla="*/ 2394230 w 4536560"/>
              <a:gd name="connsiteY15" fmla="*/ 6858000 h 6858000"/>
              <a:gd name="connsiteX16" fmla="*/ 2341579 w 4536560"/>
              <a:gd name="connsiteY16" fmla="*/ 6757602 h 6858000"/>
              <a:gd name="connsiteX17" fmla="*/ 2237133 w 4536560"/>
              <a:gd name="connsiteY17" fmla="*/ 6241479 h 6858000"/>
              <a:gd name="connsiteX18" fmla="*/ 2896577 w 4536560"/>
              <a:gd name="connsiteY18" fmla="*/ 4649046 h 6858000"/>
              <a:gd name="connsiteX19" fmla="*/ 4342012 w 4536560"/>
              <a:gd name="connsiteY19" fmla="*/ 2594462 h 6858000"/>
              <a:gd name="connsiteX20" fmla="*/ 1569917 w 4536560"/>
              <a:gd name="connsiteY20" fmla="*/ 0 h 6858000"/>
              <a:gd name="connsiteX21" fmla="*/ 3277257 w 4536560"/>
              <a:gd name="connsiteY21" fmla="*/ 0 h 6858000"/>
              <a:gd name="connsiteX22" fmla="*/ 3265421 w 4536560"/>
              <a:gd name="connsiteY22" fmla="*/ 24212 h 6858000"/>
              <a:gd name="connsiteX23" fmla="*/ 2711728 w 4536560"/>
              <a:gd name="connsiteY23" fmla="*/ 976138 h 6858000"/>
              <a:gd name="connsiteX24" fmla="*/ 2873119 w 4536560"/>
              <a:gd name="connsiteY24" fmla="*/ 1169270 h 6858000"/>
              <a:gd name="connsiteX25" fmla="*/ 3570770 w 4536560"/>
              <a:gd name="connsiteY25" fmla="*/ 502084 h 6858000"/>
              <a:gd name="connsiteX26" fmla="*/ 4121246 w 4536560"/>
              <a:gd name="connsiteY26" fmla="*/ 65302 h 6858000"/>
              <a:gd name="connsiteX27" fmla="*/ 4222502 w 4536560"/>
              <a:gd name="connsiteY27" fmla="*/ 0 h 6858000"/>
              <a:gd name="connsiteX28" fmla="*/ 4536560 w 4536560"/>
              <a:gd name="connsiteY28" fmla="*/ 0 h 6858000"/>
              <a:gd name="connsiteX29" fmla="*/ 4536560 w 4536560"/>
              <a:gd name="connsiteY29" fmla="*/ 2074680 h 6858000"/>
              <a:gd name="connsiteX30" fmla="*/ 4509254 w 4536560"/>
              <a:gd name="connsiteY30" fmla="*/ 2048878 h 6858000"/>
              <a:gd name="connsiteX31" fmla="*/ 4388551 w 4536560"/>
              <a:gd name="connsiteY31" fmla="*/ 2054918 h 6858000"/>
              <a:gd name="connsiteX32" fmla="*/ 3165647 w 4536560"/>
              <a:gd name="connsiteY32" fmla="*/ 3273259 h 6858000"/>
              <a:gd name="connsiteX33" fmla="*/ 2049383 w 4536560"/>
              <a:gd name="connsiteY33" fmla="*/ 4347166 h 6858000"/>
              <a:gd name="connsiteX34" fmla="*/ 1491381 w 4536560"/>
              <a:gd name="connsiteY34" fmla="*/ 4664216 h 6858000"/>
              <a:gd name="connsiteX35" fmla="*/ 603321 w 4536560"/>
              <a:gd name="connsiteY35" fmla="*/ 4527919 h 6858000"/>
              <a:gd name="connsiteX36" fmla="*/ 57745 w 4536560"/>
              <a:gd name="connsiteY36" fmla="*/ 3702115 h 6858000"/>
              <a:gd name="connsiteX37" fmla="*/ 20481 w 4536560"/>
              <a:gd name="connsiteY37" fmla="*/ 3547906 h 6858000"/>
              <a:gd name="connsiteX38" fmla="*/ 0 w 4536560"/>
              <a:gd name="connsiteY38" fmla="*/ 3418889 h 6858000"/>
              <a:gd name="connsiteX39" fmla="*/ 0 w 4536560"/>
              <a:gd name="connsiteY39" fmla="*/ 2909029 h 6858000"/>
              <a:gd name="connsiteX40" fmla="*/ 12792 w 4536560"/>
              <a:gd name="connsiteY40" fmla="*/ 2814538 h 6858000"/>
              <a:gd name="connsiteX41" fmla="*/ 513531 w 4536560"/>
              <a:gd name="connsiteY41" fmla="*/ 1569488 h 6858000"/>
              <a:gd name="connsiteX42" fmla="*/ 1358852 w 4536560"/>
              <a:gd name="connsiteY42" fmla="*/ 2977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536560" h="6858000">
                <a:moveTo>
                  <a:pt x="1369921" y="3429936"/>
                </a:moveTo>
                <a:cubicBezTo>
                  <a:pt x="1369721" y="3433053"/>
                  <a:pt x="1369602" y="3435787"/>
                  <a:pt x="1369604" y="3437739"/>
                </a:cubicBezTo>
                <a:cubicBezTo>
                  <a:pt x="1369540" y="3444423"/>
                  <a:pt x="1370639" y="3443386"/>
                  <a:pt x="1370024" y="3431402"/>
                </a:cubicBezTo>
                <a:cubicBezTo>
                  <a:pt x="1370003" y="3430924"/>
                  <a:pt x="1369949" y="3430412"/>
                  <a:pt x="1369921" y="3429936"/>
                </a:cubicBezTo>
                <a:close/>
                <a:moveTo>
                  <a:pt x="4536560" y="2307996"/>
                </a:moveTo>
                <a:lnTo>
                  <a:pt x="4536560" y="4166922"/>
                </a:lnTo>
                <a:lnTo>
                  <a:pt x="4378016" y="4342677"/>
                </a:lnTo>
                <a:cubicBezTo>
                  <a:pt x="3901993" y="4871411"/>
                  <a:pt x="3472738" y="5356155"/>
                  <a:pt x="3343367" y="5545671"/>
                </a:cubicBezTo>
                <a:cubicBezTo>
                  <a:pt x="3141406" y="5841490"/>
                  <a:pt x="3255970" y="6262857"/>
                  <a:pt x="3842360" y="5822049"/>
                </a:cubicBezTo>
                <a:cubicBezTo>
                  <a:pt x="3979183" y="5719190"/>
                  <a:pt x="4193939" y="5520611"/>
                  <a:pt x="4449541" y="5285319"/>
                </a:cubicBezTo>
                <a:lnTo>
                  <a:pt x="4536560" y="5205610"/>
                </a:lnTo>
                <a:lnTo>
                  <a:pt x="4536560" y="6598254"/>
                </a:lnTo>
                <a:lnTo>
                  <a:pt x="4531099" y="6602245"/>
                </a:lnTo>
                <a:cubicBezTo>
                  <a:pt x="4429064" y="6673483"/>
                  <a:pt x="4326249" y="6741594"/>
                  <a:pt x="4223480" y="6804907"/>
                </a:cubicBezTo>
                <a:lnTo>
                  <a:pt x="4129630" y="6858000"/>
                </a:lnTo>
                <a:lnTo>
                  <a:pt x="2394230" y="6858000"/>
                </a:lnTo>
                <a:lnTo>
                  <a:pt x="2341579" y="6757602"/>
                </a:lnTo>
                <a:cubicBezTo>
                  <a:pt x="2263267" y="6574111"/>
                  <a:pt x="2242080" y="6375942"/>
                  <a:pt x="2237133" y="6241479"/>
                </a:cubicBezTo>
                <a:cubicBezTo>
                  <a:pt x="2213348" y="5594834"/>
                  <a:pt x="2589635" y="5060904"/>
                  <a:pt x="2896577" y="4649046"/>
                </a:cubicBezTo>
                <a:cubicBezTo>
                  <a:pt x="3173784" y="4291599"/>
                  <a:pt x="3811190" y="3373586"/>
                  <a:pt x="4342012" y="2594462"/>
                </a:cubicBezTo>
                <a:close/>
                <a:moveTo>
                  <a:pt x="1569917" y="0"/>
                </a:moveTo>
                <a:lnTo>
                  <a:pt x="3277257" y="0"/>
                </a:lnTo>
                <a:lnTo>
                  <a:pt x="3265421" y="24212"/>
                </a:lnTo>
                <a:cubicBezTo>
                  <a:pt x="3091239" y="358912"/>
                  <a:pt x="2903809" y="671098"/>
                  <a:pt x="2711728" y="976138"/>
                </a:cubicBezTo>
                <a:cubicBezTo>
                  <a:pt x="2640406" y="1089409"/>
                  <a:pt x="2783280" y="1260448"/>
                  <a:pt x="2873119" y="1169270"/>
                </a:cubicBezTo>
                <a:cubicBezTo>
                  <a:pt x="3099690" y="939309"/>
                  <a:pt x="3330399" y="714412"/>
                  <a:pt x="3570770" y="502084"/>
                </a:cubicBezTo>
                <a:cubicBezTo>
                  <a:pt x="3748849" y="348520"/>
                  <a:pt x="3928914" y="196861"/>
                  <a:pt x="4121246" y="65302"/>
                </a:cubicBezTo>
                <a:lnTo>
                  <a:pt x="4222502" y="0"/>
                </a:lnTo>
                <a:lnTo>
                  <a:pt x="4536560" y="0"/>
                </a:lnTo>
                <a:lnTo>
                  <a:pt x="4536560" y="2074680"/>
                </a:lnTo>
                <a:lnTo>
                  <a:pt x="4509254" y="2048878"/>
                </a:lnTo>
                <a:cubicBezTo>
                  <a:pt x="4471726" y="2022910"/>
                  <a:pt x="4426420" y="2018588"/>
                  <a:pt x="4388551" y="2054918"/>
                </a:cubicBezTo>
                <a:cubicBezTo>
                  <a:pt x="3945445" y="2480129"/>
                  <a:pt x="3431534" y="2989333"/>
                  <a:pt x="3165647" y="3273259"/>
                </a:cubicBezTo>
                <a:cubicBezTo>
                  <a:pt x="2819661" y="3643131"/>
                  <a:pt x="2451661" y="4036304"/>
                  <a:pt x="2049383" y="4347166"/>
                </a:cubicBezTo>
                <a:cubicBezTo>
                  <a:pt x="1880916" y="4474309"/>
                  <a:pt x="1696976" y="4594310"/>
                  <a:pt x="1491381" y="4664216"/>
                </a:cubicBezTo>
                <a:cubicBezTo>
                  <a:pt x="1227898" y="4757455"/>
                  <a:pt x="895514" y="4745060"/>
                  <a:pt x="603321" y="4527919"/>
                </a:cubicBezTo>
                <a:cubicBezTo>
                  <a:pt x="350954" y="4344110"/>
                  <a:pt x="153289" y="4028604"/>
                  <a:pt x="57745" y="3702115"/>
                </a:cubicBezTo>
                <a:cubicBezTo>
                  <a:pt x="43025" y="3650321"/>
                  <a:pt x="30656" y="3598913"/>
                  <a:pt x="20481" y="3547906"/>
                </a:cubicBezTo>
                <a:lnTo>
                  <a:pt x="0" y="3418889"/>
                </a:lnTo>
                <a:lnTo>
                  <a:pt x="0" y="2909029"/>
                </a:lnTo>
                <a:lnTo>
                  <a:pt x="12792" y="2814538"/>
                </a:lnTo>
                <a:cubicBezTo>
                  <a:pt x="91196" y="2347946"/>
                  <a:pt x="310477" y="1928306"/>
                  <a:pt x="513531" y="1569488"/>
                </a:cubicBezTo>
                <a:cubicBezTo>
                  <a:pt x="776130" y="1119929"/>
                  <a:pt x="1066639" y="707145"/>
                  <a:pt x="1358852" y="297796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11D079D-ACF9-91B2-0FA3-1F04E5BE5E91}"/>
              </a:ext>
            </a:extLst>
          </p:cNvPr>
          <p:cNvSpPr/>
          <p:nvPr/>
        </p:nvSpPr>
        <p:spPr>
          <a:xfrm>
            <a:off x="685800" y="548640"/>
            <a:ext cx="578411" cy="5784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88720"/>
            <a:ext cx="6492240" cy="402336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94960"/>
            <a:ext cx="6492240" cy="9144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961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B6EDDB-385B-01B9-F083-A4FF514A8E86}"/>
              </a:ext>
            </a:extLst>
          </p:cNvPr>
          <p:cNvSpPr/>
          <p:nvPr/>
        </p:nvSpPr>
        <p:spPr>
          <a:xfrm>
            <a:off x="0" y="0"/>
            <a:ext cx="12192000" cy="2377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6FB9B2-C42C-E748-813F-76F555C02C79}"/>
              </a:ext>
            </a:extLst>
          </p:cNvPr>
          <p:cNvSpPr/>
          <p:nvPr/>
        </p:nvSpPr>
        <p:spPr>
          <a:xfrm>
            <a:off x="11064240" y="548640"/>
            <a:ext cx="578411" cy="57841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0080"/>
            <a:ext cx="10058402" cy="146304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017520"/>
            <a:ext cx="3108960" cy="3200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7472" indent="-347472">
              <a:spcBef>
                <a:spcPts val="1800"/>
              </a:spcBef>
              <a:buClr>
                <a:schemeClr val="accent6">
                  <a:lumMod val="60000"/>
                  <a:lumOff val="40000"/>
                </a:schemeClr>
              </a:buClr>
              <a:buSzPct val="150000"/>
              <a:defRPr sz="1800"/>
            </a:lvl2pPr>
            <a:lvl3pPr marL="685800">
              <a:buClr>
                <a:schemeClr val="accent6">
                  <a:lumMod val="60000"/>
                  <a:lumOff val="40000"/>
                </a:schemeClr>
              </a:buClr>
              <a:buSzPct val="150000"/>
              <a:defRPr sz="1600"/>
            </a:lvl3pPr>
            <a:lvl4pPr marL="1143000">
              <a:buClr>
                <a:schemeClr val="accent6">
                  <a:lumMod val="60000"/>
                  <a:lumOff val="40000"/>
                </a:schemeClr>
              </a:buClr>
              <a:buSzPct val="150000"/>
              <a:defRPr sz="1400"/>
            </a:lvl4pPr>
            <a:lvl5pPr marL="1600200">
              <a:buClr>
                <a:schemeClr val="accent6">
                  <a:lumMod val="60000"/>
                  <a:lumOff val="40000"/>
                </a:schemeClr>
              </a:buClr>
              <a:buSzPct val="150000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4528" y="3017520"/>
            <a:ext cx="7232904" cy="318211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7472" indent="-347472">
              <a:spcBef>
                <a:spcPts val="1800"/>
              </a:spcBef>
              <a:buClr>
                <a:schemeClr val="accent6">
                  <a:lumMod val="60000"/>
                  <a:lumOff val="40000"/>
                </a:schemeClr>
              </a:buClr>
              <a:buSzPct val="150000"/>
              <a:defRPr sz="1800"/>
            </a:lvl2pPr>
            <a:lvl3pPr marL="685800">
              <a:buClr>
                <a:schemeClr val="accent6">
                  <a:lumMod val="60000"/>
                  <a:lumOff val="40000"/>
                </a:schemeClr>
              </a:buClr>
              <a:buSzPct val="150000"/>
              <a:defRPr sz="1600"/>
            </a:lvl3pPr>
            <a:lvl4pPr marL="1143000">
              <a:buClr>
                <a:schemeClr val="accent6">
                  <a:lumMod val="60000"/>
                  <a:lumOff val="40000"/>
                </a:schemeClr>
              </a:buClr>
              <a:buSzPct val="150000"/>
              <a:defRPr sz="1400"/>
            </a:lvl4pPr>
            <a:lvl5pPr marL="1600200">
              <a:buClr>
                <a:schemeClr val="accent6">
                  <a:lumMod val="60000"/>
                  <a:lumOff val="40000"/>
                </a:schemeClr>
              </a:buClr>
              <a:buSzPct val="150000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" y="6413342"/>
            <a:ext cx="762000" cy="228600"/>
          </a:xfrm>
        </p:spPr>
        <p:txBody>
          <a:bodyPr/>
          <a:lstStyle/>
          <a:p>
            <a:fld id="{8E01D697-E284-8344-A161-C4525C0926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61172" y="6413342"/>
            <a:ext cx="1396260" cy="228600"/>
          </a:xfrm>
        </p:spPr>
        <p:txBody>
          <a:bodyPr/>
          <a:lstStyle/>
          <a:p>
            <a:fld id="{F3F3F302-188B-7840-8773-908ECBAE7833}" type="datetimeFigureOut">
              <a:rPr lang="en-US" smtClean="0"/>
              <a:t>1/3/25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9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1FBBC5-63F9-9BB8-5DC3-96DCAA995A87}"/>
              </a:ext>
            </a:extLst>
          </p:cNvPr>
          <p:cNvSpPr/>
          <p:nvPr/>
        </p:nvSpPr>
        <p:spPr>
          <a:xfrm rot="5400000">
            <a:off x="-381000" y="381003"/>
            <a:ext cx="6858001" cy="6096000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F487A4-B3BF-1BC5-0DF6-FB8BB247C979}"/>
              </a:ext>
            </a:extLst>
          </p:cNvPr>
          <p:cNvSpPr/>
          <p:nvPr/>
        </p:nvSpPr>
        <p:spPr>
          <a:xfrm>
            <a:off x="11064240" y="548640"/>
            <a:ext cx="578411" cy="5784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88720"/>
            <a:ext cx="5212080" cy="2286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56E816E-6F23-05F4-D35E-9CC910F8961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85800" y="3840480"/>
            <a:ext cx="3840480" cy="228600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chemeClr val="tx2">
                    <a:lumMod val="85000"/>
                    <a:lumOff val="15000"/>
                  </a:schemeClr>
                </a:solidFill>
              </a:defRPr>
            </a:lvl1pPr>
            <a:lvl2pPr marL="347472" indent="-347472">
              <a:spcBef>
                <a:spcPts val="800"/>
              </a:spcBef>
              <a:buClr>
                <a:schemeClr val="accent3">
                  <a:lumMod val="60000"/>
                  <a:lumOff val="40000"/>
                </a:schemeClr>
              </a:buClr>
              <a:buSzPct val="150000"/>
              <a:defRPr sz="1800">
                <a:solidFill>
                  <a:schemeClr val="tx2">
                    <a:lumMod val="85000"/>
                    <a:lumOff val="15000"/>
                  </a:schemeClr>
                </a:solidFill>
              </a:defRPr>
            </a:lvl2pPr>
            <a:lvl3pPr marL="6858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600">
                <a:solidFill>
                  <a:schemeClr val="tx2">
                    <a:lumMod val="85000"/>
                    <a:lumOff val="15000"/>
                  </a:schemeClr>
                </a:solidFill>
              </a:defRPr>
            </a:lvl3pPr>
            <a:lvl4pPr marL="11430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400">
                <a:solidFill>
                  <a:schemeClr val="tx2">
                    <a:lumMod val="85000"/>
                    <a:lumOff val="15000"/>
                  </a:schemeClr>
                </a:solidFill>
              </a:defRPr>
            </a:lvl4pPr>
            <a:lvl5pPr marL="16002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400">
                <a:solidFill>
                  <a:schemeClr val="tx2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680" y="1188720"/>
            <a:ext cx="5029200" cy="4937760"/>
          </a:xfrm>
        </p:spPr>
        <p:txBody>
          <a:bodyPr lIns="91440" tIns="45720" rIns="91440" bIns="45720" anchor="ctr">
            <a:normAutofit/>
          </a:bodyPr>
          <a:lstStyle>
            <a:lvl1pPr marL="347472" indent="-347472">
              <a:spcBef>
                <a:spcPts val="800"/>
              </a:spcBef>
              <a:buClr>
                <a:schemeClr val="accent3">
                  <a:lumMod val="60000"/>
                  <a:lumOff val="40000"/>
                </a:schemeClr>
              </a:buClr>
              <a:buSzPct val="150000"/>
              <a:defRPr sz="1800">
                <a:solidFill>
                  <a:schemeClr val="tx2">
                    <a:lumMod val="85000"/>
                    <a:lumOff val="15000"/>
                  </a:schemeClr>
                </a:solidFill>
              </a:defRPr>
            </a:lvl1pPr>
            <a:lvl2pPr marL="740664" indent="-283464">
              <a:spcBef>
                <a:spcPts val="800"/>
              </a:spcBef>
              <a:buClr>
                <a:schemeClr val="accent3">
                  <a:lumMod val="60000"/>
                  <a:lumOff val="40000"/>
                </a:schemeClr>
              </a:buClr>
              <a:buSzPct val="150000"/>
              <a:buFont typeface="Nimbus Sans D OT Condensed" panose="02000000000000000000" pitchFamily="50" charset="0"/>
              <a:buChar char="–"/>
              <a:defRPr sz="1800">
                <a:solidFill>
                  <a:schemeClr val="tx2">
                    <a:lumMod val="85000"/>
                    <a:lumOff val="15000"/>
                  </a:schemeClr>
                </a:solidFill>
              </a:defRPr>
            </a:lvl2pPr>
            <a:lvl3pPr indent="4572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600">
                <a:solidFill>
                  <a:schemeClr val="tx2">
                    <a:lumMod val="85000"/>
                    <a:lumOff val="15000"/>
                  </a:schemeClr>
                </a:solidFill>
              </a:defRPr>
            </a:lvl3pPr>
            <a:lvl4pPr indent="4572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400">
                <a:solidFill>
                  <a:schemeClr val="tx2">
                    <a:lumMod val="85000"/>
                    <a:lumOff val="15000"/>
                  </a:schemeClr>
                </a:solidFill>
              </a:defRPr>
            </a:lvl4pPr>
            <a:lvl5pPr indent="4572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400">
                <a:solidFill>
                  <a:schemeClr val="tx2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6413342"/>
            <a:ext cx="762000" cy="228600"/>
          </a:xfrm>
        </p:spPr>
        <p:txBody>
          <a:bodyPr/>
          <a:lstStyle/>
          <a:p>
            <a:fld id="{8E01D697-E284-8344-A161-C4525C09266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16620" y="6413342"/>
            <a:ext cx="1396260" cy="228600"/>
          </a:xfrm>
        </p:spPr>
        <p:txBody>
          <a:bodyPr/>
          <a:lstStyle/>
          <a:p>
            <a:fld id="{F3F3F302-188B-7840-8773-908ECBAE7833}" type="datetimeFigureOut">
              <a:rPr lang="en-US" smtClean="0"/>
              <a:t>1/3/25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A6D2B72-C631-7961-56F6-24ED9A198BDA}"/>
              </a:ext>
            </a:extLst>
          </p:cNvPr>
          <p:cNvSpPr/>
          <p:nvPr/>
        </p:nvSpPr>
        <p:spPr>
          <a:xfrm>
            <a:off x="1254153" y="0"/>
            <a:ext cx="3164763" cy="1116410"/>
          </a:xfrm>
          <a:custGeom>
            <a:avLst/>
            <a:gdLst>
              <a:gd name="connsiteX0" fmla="*/ 1916839 w 3164763"/>
              <a:gd name="connsiteY0" fmla="*/ 0 h 1116410"/>
              <a:gd name="connsiteX1" fmla="*/ 3153535 w 3164763"/>
              <a:gd name="connsiteY1" fmla="*/ 0 h 1116410"/>
              <a:gd name="connsiteX2" fmla="*/ 3162842 w 3164763"/>
              <a:gd name="connsiteY2" fmla="*/ 37990 h 1116410"/>
              <a:gd name="connsiteX3" fmla="*/ 3106095 w 3164763"/>
              <a:gd name="connsiteY3" fmla="*/ 276880 h 1116410"/>
              <a:gd name="connsiteX4" fmla="*/ 2592187 w 3164763"/>
              <a:gd name="connsiteY4" fmla="*/ 576338 h 1116410"/>
              <a:gd name="connsiteX5" fmla="*/ 2197514 w 3164763"/>
              <a:gd name="connsiteY5" fmla="*/ 311983 h 1116410"/>
              <a:gd name="connsiteX6" fmla="*/ 1957458 w 3164763"/>
              <a:gd name="connsiteY6" fmla="*/ 51240 h 1116410"/>
              <a:gd name="connsiteX7" fmla="*/ 1427168 w 3164763"/>
              <a:gd name="connsiteY7" fmla="*/ 0 h 1116410"/>
              <a:gd name="connsiteX8" fmla="*/ 1797506 w 3164763"/>
              <a:gd name="connsiteY8" fmla="*/ 0 h 1116410"/>
              <a:gd name="connsiteX9" fmla="*/ 1817760 w 3164763"/>
              <a:gd name="connsiteY9" fmla="*/ 23087 h 1116410"/>
              <a:gd name="connsiteX10" fmla="*/ 1847775 w 3164763"/>
              <a:gd name="connsiteY10" fmla="*/ 903209 h 1116410"/>
              <a:gd name="connsiteX11" fmla="*/ 1502606 w 3164763"/>
              <a:gd name="connsiteY11" fmla="*/ 519164 h 1116410"/>
              <a:gd name="connsiteX12" fmla="*/ 1427529 w 3164763"/>
              <a:gd name="connsiteY12" fmla="*/ 10342 h 1116410"/>
              <a:gd name="connsiteX13" fmla="*/ 1051873 w 3164763"/>
              <a:gd name="connsiteY13" fmla="*/ 0 h 1116410"/>
              <a:gd name="connsiteX14" fmla="*/ 1359869 w 3164763"/>
              <a:gd name="connsiteY14" fmla="*/ 0 h 1116410"/>
              <a:gd name="connsiteX15" fmla="*/ 1359778 w 3164763"/>
              <a:gd name="connsiteY15" fmla="*/ 60814 h 1116410"/>
              <a:gd name="connsiteX16" fmla="*/ 994005 w 3164763"/>
              <a:gd name="connsiteY16" fmla="*/ 1116211 h 1116410"/>
              <a:gd name="connsiteX17" fmla="*/ 764388 w 3164763"/>
              <a:gd name="connsiteY17" fmla="*/ 1000000 h 1116410"/>
              <a:gd name="connsiteX18" fmla="*/ 595883 w 3164763"/>
              <a:gd name="connsiteY18" fmla="*/ 637289 h 1116410"/>
              <a:gd name="connsiteX19" fmla="*/ 966819 w 3164763"/>
              <a:gd name="connsiteY19" fmla="*/ 98320 h 1116410"/>
              <a:gd name="connsiteX20" fmla="*/ 45679 w 3164763"/>
              <a:gd name="connsiteY20" fmla="*/ 0 h 1116410"/>
              <a:gd name="connsiteX21" fmla="*/ 959819 w 3164763"/>
              <a:gd name="connsiteY21" fmla="*/ 0 h 1116410"/>
              <a:gd name="connsiteX22" fmla="*/ 848830 w 3164763"/>
              <a:gd name="connsiteY22" fmla="*/ 97827 h 1116410"/>
              <a:gd name="connsiteX23" fmla="*/ 283438 w 3164763"/>
              <a:gd name="connsiteY23" fmla="*/ 404636 h 1116410"/>
              <a:gd name="connsiteX24" fmla="*/ 150764 w 3164763"/>
              <a:gd name="connsiteY24" fmla="*/ 363534 h 1116410"/>
              <a:gd name="connsiteX25" fmla="*/ 17992 w 3164763"/>
              <a:gd name="connsiteY25" fmla="*/ 43823 h 111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64763" h="1116410">
                <a:moveTo>
                  <a:pt x="1916839" y="0"/>
                </a:moveTo>
                <a:lnTo>
                  <a:pt x="3153535" y="0"/>
                </a:lnTo>
                <a:lnTo>
                  <a:pt x="3162842" y="37990"/>
                </a:lnTo>
                <a:cubicBezTo>
                  <a:pt x="3172275" y="117021"/>
                  <a:pt x="3145958" y="203084"/>
                  <a:pt x="3106095" y="276880"/>
                </a:cubicBezTo>
                <a:cubicBezTo>
                  <a:pt x="3032274" y="413560"/>
                  <a:pt x="2740377" y="582105"/>
                  <a:pt x="2592187" y="576338"/>
                </a:cubicBezTo>
                <a:cubicBezTo>
                  <a:pt x="2405879" y="569082"/>
                  <a:pt x="2373543" y="492260"/>
                  <a:pt x="2197514" y="311983"/>
                </a:cubicBezTo>
                <a:cubicBezTo>
                  <a:pt x="2108590" y="231239"/>
                  <a:pt x="2030854" y="141835"/>
                  <a:pt x="1957458" y="51240"/>
                </a:cubicBezTo>
                <a:close/>
                <a:moveTo>
                  <a:pt x="1427168" y="0"/>
                </a:moveTo>
                <a:lnTo>
                  <a:pt x="1797506" y="0"/>
                </a:lnTo>
                <a:lnTo>
                  <a:pt x="1817760" y="23087"/>
                </a:lnTo>
                <a:cubicBezTo>
                  <a:pt x="2236843" y="485047"/>
                  <a:pt x="2069989" y="870997"/>
                  <a:pt x="1847775" y="903209"/>
                </a:cubicBezTo>
                <a:cubicBezTo>
                  <a:pt x="1714446" y="922536"/>
                  <a:pt x="1561189" y="814518"/>
                  <a:pt x="1502606" y="519164"/>
                </a:cubicBezTo>
                <a:cubicBezTo>
                  <a:pt x="1469309" y="351296"/>
                  <a:pt x="1440076" y="190022"/>
                  <a:pt x="1427529" y="10342"/>
                </a:cubicBezTo>
                <a:close/>
                <a:moveTo>
                  <a:pt x="1051873" y="0"/>
                </a:moveTo>
                <a:lnTo>
                  <a:pt x="1359869" y="0"/>
                </a:lnTo>
                <a:lnTo>
                  <a:pt x="1359778" y="60814"/>
                </a:lnTo>
                <a:cubicBezTo>
                  <a:pt x="1354680" y="455591"/>
                  <a:pt x="1292087" y="1129693"/>
                  <a:pt x="994005" y="1116211"/>
                </a:cubicBezTo>
                <a:cubicBezTo>
                  <a:pt x="929205" y="1113279"/>
                  <a:pt x="853275" y="1077854"/>
                  <a:pt x="764388" y="1000000"/>
                </a:cubicBezTo>
                <a:cubicBezTo>
                  <a:pt x="643086" y="884202"/>
                  <a:pt x="570088" y="793555"/>
                  <a:pt x="595883" y="637289"/>
                </a:cubicBezTo>
                <a:cubicBezTo>
                  <a:pt x="661554" y="442150"/>
                  <a:pt x="820148" y="263310"/>
                  <a:pt x="966819" y="98320"/>
                </a:cubicBezTo>
                <a:close/>
                <a:moveTo>
                  <a:pt x="45679" y="0"/>
                </a:moveTo>
                <a:lnTo>
                  <a:pt x="959819" y="0"/>
                </a:lnTo>
                <a:lnTo>
                  <a:pt x="848830" y="97827"/>
                </a:lnTo>
                <a:cubicBezTo>
                  <a:pt x="708885" y="202887"/>
                  <a:pt x="483095" y="409596"/>
                  <a:pt x="283438" y="404636"/>
                </a:cubicBezTo>
                <a:cubicBezTo>
                  <a:pt x="237363" y="403491"/>
                  <a:pt x="192679" y="391073"/>
                  <a:pt x="150764" y="363534"/>
                </a:cubicBezTo>
                <a:cubicBezTo>
                  <a:pt x="17540" y="261533"/>
                  <a:pt x="-29410" y="150114"/>
                  <a:pt x="17992" y="4382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94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0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91DB20-BCB4-532D-9E15-8E6765E65BFD}"/>
              </a:ext>
            </a:extLst>
          </p:cNvPr>
          <p:cNvSpPr/>
          <p:nvPr/>
        </p:nvSpPr>
        <p:spPr>
          <a:xfrm>
            <a:off x="0" y="0"/>
            <a:ext cx="12192000" cy="2377440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7B69B0-1C5B-CB95-884E-08D368F038D5}"/>
              </a:ext>
            </a:extLst>
          </p:cNvPr>
          <p:cNvSpPr/>
          <p:nvPr/>
        </p:nvSpPr>
        <p:spPr>
          <a:xfrm>
            <a:off x="11064240" y="548640"/>
            <a:ext cx="578411" cy="5784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0080"/>
            <a:ext cx="10058402" cy="146304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3017520"/>
            <a:ext cx="10835640" cy="30906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>
                    <a:lumMod val="85000"/>
                    <a:lumOff val="15000"/>
                  </a:schemeClr>
                </a:solidFill>
              </a:defRPr>
            </a:lvl1pPr>
            <a:lvl2pPr marL="347472" indent="-347472">
              <a:spcBef>
                <a:spcPts val="1800"/>
              </a:spcBef>
              <a:buClr>
                <a:schemeClr val="accent1"/>
              </a:buClr>
              <a:buSzPct val="150000"/>
              <a:defRPr sz="1800">
                <a:solidFill>
                  <a:schemeClr val="tx2">
                    <a:lumMod val="85000"/>
                    <a:lumOff val="15000"/>
                  </a:schemeClr>
                </a:solidFill>
              </a:defRPr>
            </a:lvl2pPr>
            <a:lvl3pPr marL="685800">
              <a:buClr>
                <a:schemeClr val="accent1"/>
              </a:buClr>
              <a:buSzPct val="150000"/>
              <a:defRPr sz="1600">
                <a:solidFill>
                  <a:schemeClr val="tx2">
                    <a:lumMod val="85000"/>
                    <a:lumOff val="15000"/>
                  </a:schemeClr>
                </a:solidFill>
              </a:defRPr>
            </a:lvl3pPr>
            <a:lvl4pPr marL="1143000">
              <a:buClr>
                <a:schemeClr val="accent1"/>
              </a:buClr>
              <a:buSzPct val="150000"/>
              <a:defRPr sz="1400">
                <a:solidFill>
                  <a:schemeClr val="tx2">
                    <a:lumMod val="85000"/>
                    <a:lumOff val="15000"/>
                  </a:schemeClr>
                </a:solidFill>
              </a:defRPr>
            </a:lvl4pPr>
            <a:lvl5pPr marL="1600200">
              <a:buClr>
                <a:schemeClr val="accent1"/>
              </a:buClr>
              <a:buSzPct val="150000"/>
              <a:defRPr sz="1400">
                <a:solidFill>
                  <a:schemeClr val="tx2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" y="6413342"/>
            <a:ext cx="762000" cy="228600"/>
          </a:xfrm>
        </p:spPr>
        <p:txBody>
          <a:bodyPr/>
          <a:lstStyle/>
          <a:p>
            <a:fld id="{8E01D697-E284-8344-A161-C4525C0926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16036" y="6413342"/>
            <a:ext cx="1396260" cy="228600"/>
          </a:xfrm>
        </p:spPr>
        <p:txBody>
          <a:bodyPr/>
          <a:lstStyle/>
          <a:p>
            <a:fld id="{F3F3F302-188B-7840-8773-908ECBAE7833}" type="datetimeFigureOut">
              <a:rPr lang="en-US" smtClean="0"/>
              <a:t>1/3/25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9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03">
    <p:bg>
      <p:bgPr>
        <a:solidFill>
          <a:schemeClr val="accent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5E4817-4A5B-EC06-3D6F-65C79511F4A4}"/>
              </a:ext>
            </a:extLst>
          </p:cNvPr>
          <p:cNvSpPr/>
          <p:nvPr/>
        </p:nvSpPr>
        <p:spPr>
          <a:xfrm>
            <a:off x="0" y="0"/>
            <a:ext cx="12192000" cy="237744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6D30A6-FE54-F442-812C-9D874601AA03}"/>
              </a:ext>
            </a:extLst>
          </p:cNvPr>
          <p:cNvSpPr/>
          <p:nvPr/>
        </p:nvSpPr>
        <p:spPr>
          <a:xfrm>
            <a:off x="11064240" y="548640"/>
            <a:ext cx="578411" cy="5784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4">
            <a:extLst>
              <a:ext uri="{FF2B5EF4-FFF2-40B4-BE49-F238E27FC236}">
                <a16:creationId xmlns:a16="http://schemas.microsoft.com/office/drawing/2014/main" id="{135D2B94-0C2A-3CCF-6D1E-EC33E9E42FEC}"/>
              </a:ext>
            </a:extLst>
          </p:cNvPr>
          <p:cNvSpPr/>
          <p:nvPr/>
        </p:nvSpPr>
        <p:spPr>
          <a:xfrm>
            <a:off x="0" y="0"/>
            <a:ext cx="3551610" cy="3385396"/>
          </a:xfrm>
          <a:custGeom>
            <a:avLst/>
            <a:gdLst>
              <a:gd name="connsiteX0" fmla="*/ 850172 w 3551610"/>
              <a:gd name="connsiteY0" fmla="*/ 0 h 3385396"/>
              <a:gd name="connsiteX1" fmla="*/ 3551610 w 3551610"/>
              <a:gd name="connsiteY1" fmla="*/ 0 h 3385396"/>
              <a:gd name="connsiteX2" fmla="*/ 3545502 w 3551610"/>
              <a:gd name="connsiteY2" fmla="*/ 48057 h 3385396"/>
              <a:gd name="connsiteX3" fmla="*/ 3153843 w 3551610"/>
              <a:gd name="connsiteY3" fmla="*/ 813124 h 3385396"/>
              <a:gd name="connsiteX4" fmla="*/ 2400452 w 3551610"/>
              <a:gd name="connsiteY4" fmla="*/ 1015946 h 3385396"/>
              <a:gd name="connsiteX5" fmla="*/ 1888439 w 3551610"/>
              <a:gd name="connsiteY5" fmla="*/ 795833 h 3385396"/>
              <a:gd name="connsiteX6" fmla="*/ 1076560 w 3551610"/>
              <a:gd name="connsiteY6" fmla="*/ 192507 h 3385396"/>
              <a:gd name="connsiteX7" fmla="*/ 0 w 3551610"/>
              <a:gd name="connsiteY7" fmla="*/ 0 h 3385396"/>
              <a:gd name="connsiteX8" fmla="*/ 170254 w 3551610"/>
              <a:gd name="connsiteY8" fmla="*/ 0 h 3385396"/>
              <a:gd name="connsiteX9" fmla="*/ 213176 w 3551610"/>
              <a:gd name="connsiteY9" fmla="*/ 49586 h 3385396"/>
              <a:gd name="connsiteX10" fmla="*/ 1186202 w 3551610"/>
              <a:gd name="connsiteY10" fmla="*/ 1137646 h 3385396"/>
              <a:gd name="connsiteX11" fmla="*/ 1908108 w 3551610"/>
              <a:gd name="connsiteY11" fmla="*/ 2448784 h 3385396"/>
              <a:gd name="connsiteX12" fmla="*/ 1522567 w 3551610"/>
              <a:gd name="connsiteY12" fmla="*/ 3316589 h 3385396"/>
              <a:gd name="connsiteX13" fmla="*/ 247782 w 3551610"/>
              <a:gd name="connsiteY13" fmla="*/ 3125606 h 3385396"/>
              <a:gd name="connsiteX14" fmla="*/ 0 w 3551610"/>
              <a:gd name="connsiteY14" fmla="*/ 2999163 h 3385396"/>
              <a:gd name="connsiteX15" fmla="*/ 0 w 3551610"/>
              <a:gd name="connsiteY15" fmla="*/ 1904097 h 3385396"/>
              <a:gd name="connsiteX16" fmla="*/ 25089 w 3551610"/>
              <a:gd name="connsiteY16" fmla="*/ 1922512 h 3385396"/>
              <a:gd name="connsiteX17" fmla="*/ 482438 w 3551610"/>
              <a:gd name="connsiteY17" fmla="*/ 2240764 h 3385396"/>
              <a:gd name="connsiteX18" fmla="*/ 886596 w 3551610"/>
              <a:gd name="connsiteY18" fmla="*/ 1954362 h 3385396"/>
              <a:gd name="connsiteX19" fmla="*/ 147864 w 3551610"/>
              <a:gd name="connsiteY19" fmla="*/ 1256180 h 3385396"/>
              <a:gd name="connsiteX20" fmla="*/ 0 w 3551610"/>
              <a:gd name="connsiteY20" fmla="*/ 1123921 h 338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51610" h="3385396">
                <a:moveTo>
                  <a:pt x="850172" y="0"/>
                </a:moveTo>
                <a:lnTo>
                  <a:pt x="3551610" y="0"/>
                </a:lnTo>
                <a:lnTo>
                  <a:pt x="3545502" y="48057"/>
                </a:lnTo>
                <a:cubicBezTo>
                  <a:pt x="3494359" y="339007"/>
                  <a:pt x="3354023" y="630274"/>
                  <a:pt x="3153843" y="813124"/>
                </a:cubicBezTo>
                <a:cubicBezTo>
                  <a:pt x="2922486" y="1028562"/>
                  <a:pt x="2636802" y="1071145"/>
                  <a:pt x="2400452" y="1015946"/>
                </a:cubicBezTo>
                <a:cubicBezTo>
                  <a:pt x="2216301" y="975333"/>
                  <a:pt x="2046036" y="889407"/>
                  <a:pt x="1888439" y="795833"/>
                </a:cubicBezTo>
                <a:cubicBezTo>
                  <a:pt x="1605677" y="623551"/>
                  <a:pt x="1335114" y="409459"/>
                  <a:pt x="1076560" y="192507"/>
                </a:cubicBezTo>
                <a:close/>
                <a:moveTo>
                  <a:pt x="0" y="0"/>
                </a:moveTo>
                <a:lnTo>
                  <a:pt x="170254" y="0"/>
                </a:lnTo>
                <a:lnTo>
                  <a:pt x="213176" y="49586"/>
                </a:lnTo>
                <a:cubicBezTo>
                  <a:pt x="609385" y="505698"/>
                  <a:pt x="990817" y="936279"/>
                  <a:pt x="1186202" y="1137646"/>
                </a:cubicBezTo>
                <a:cubicBezTo>
                  <a:pt x="1490625" y="1463668"/>
                  <a:pt x="1866607" y="1888397"/>
                  <a:pt x="1908108" y="2448784"/>
                </a:cubicBezTo>
                <a:cubicBezTo>
                  <a:pt x="1925366" y="2681836"/>
                  <a:pt x="1911001" y="3141057"/>
                  <a:pt x="1522567" y="3316589"/>
                </a:cubicBezTo>
                <a:cubicBezTo>
                  <a:pt x="1182978" y="3470038"/>
                  <a:pt x="721635" y="3349535"/>
                  <a:pt x="247782" y="3125606"/>
                </a:cubicBezTo>
                <a:lnTo>
                  <a:pt x="0" y="2999163"/>
                </a:lnTo>
                <a:lnTo>
                  <a:pt x="0" y="1904097"/>
                </a:lnTo>
                <a:lnTo>
                  <a:pt x="25089" y="1922512"/>
                </a:lnTo>
                <a:cubicBezTo>
                  <a:pt x="216092" y="2062500"/>
                  <a:pt x="375808" y="2177722"/>
                  <a:pt x="482438" y="2240764"/>
                </a:cubicBezTo>
                <a:cubicBezTo>
                  <a:pt x="1030823" y="2564966"/>
                  <a:pt x="1089281" y="2190304"/>
                  <a:pt x="886596" y="1954362"/>
                </a:cubicBezTo>
                <a:cubicBezTo>
                  <a:pt x="782727" y="1833436"/>
                  <a:pt x="495086" y="1567846"/>
                  <a:pt x="147864" y="1256180"/>
                </a:cubicBezTo>
                <a:lnTo>
                  <a:pt x="0" y="112392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94560"/>
            <a:ext cx="6126480" cy="4023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199" y="2194560"/>
            <a:ext cx="4721087" cy="4023360"/>
          </a:xfrm>
        </p:spPr>
        <p:txBody>
          <a:bodyPr anchor="b">
            <a:normAutofit/>
          </a:bodyPr>
          <a:lstStyle>
            <a:lvl1pPr marL="457200" indent="-457200">
              <a:buClr>
                <a:schemeClr val="accent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 sz="2000">
                <a:solidFill>
                  <a:schemeClr val="tx2">
                    <a:lumMod val="85000"/>
                    <a:lumOff val="15000"/>
                  </a:schemeClr>
                </a:solidFill>
              </a:defRPr>
            </a:lvl1pPr>
            <a:lvl2pPr marL="914400" indent="-457200">
              <a:spcBef>
                <a:spcPts val="1800"/>
              </a:spcBef>
              <a:buClr>
                <a:schemeClr val="accent2">
                  <a:lumMod val="60000"/>
                  <a:lumOff val="40000"/>
                </a:schemeClr>
              </a:buClr>
              <a:buSzPct val="150000"/>
              <a:defRPr sz="2000">
                <a:solidFill>
                  <a:schemeClr val="tx2">
                    <a:lumMod val="85000"/>
                    <a:lumOff val="15000"/>
                  </a:schemeClr>
                </a:solidFill>
              </a:defRPr>
            </a:lvl2pPr>
            <a:lvl3pPr marL="1371600" indent="-457200">
              <a:buClr>
                <a:schemeClr val="accent2">
                  <a:lumMod val="60000"/>
                  <a:lumOff val="40000"/>
                </a:schemeClr>
              </a:buClr>
              <a:buSzPct val="150000"/>
              <a:defRPr sz="1800">
                <a:solidFill>
                  <a:schemeClr val="tx2">
                    <a:lumMod val="85000"/>
                    <a:lumOff val="15000"/>
                  </a:schemeClr>
                </a:solidFill>
              </a:defRPr>
            </a:lvl3pPr>
            <a:lvl4pPr marL="1828800" indent="-457200">
              <a:buClr>
                <a:schemeClr val="accent2">
                  <a:lumMod val="60000"/>
                  <a:lumOff val="40000"/>
                </a:schemeClr>
              </a:buClr>
              <a:buSzPct val="150000"/>
              <a:defRPr sz="1600">
                <a:solidFill>
                  <a:schemeClr val="tx2">
                    <a:lumMod val="85000"/>
                    <a:lumOff val="15000"/>
                  </a:schemeClr>
                </a:solidFill>
              </a:defRPr>
            </a:lvl4pPr>
            <a:lvl5pPr marL="2286000" indent="-457200">
              <a:buClr>
                <a:schemeClr val="accent2">
                  <a:lumMod val="60000"/>
                  <a:lumOff val="40000"/>
                </a:schemeClr>
              </a:buClr>
              <a:buSzPct val="150000"/>
              <a:defRPr sz="1600">
                <a:solidFill>
                  <a:schemeClr val="tx2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631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56B8-DB48-F624-25F5-A72554FE1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2F863-82BB-D2C0-9705-D57140E89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4699E-DA7E-7AB8-C4ED-CFF5350A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F302-188B-7840-8773-908ECBAE7833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62AA-6D51-7271-4EF6-815BB45C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72481-8B0E-298C-0D98-3070951D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D697-E284-8344-A161-C4525C09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7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984354-E6F5-884B-B627-D27D6B0E6B91}"/>
              </a:ext>
            </a:extLst>
          </p:cNvPr>
          <p:cNvSpPr/>
          <p:nvPr/>
        </p:nvSpPr>
        <p:spPr>
          <a:xfrm rot="5400000">
            <a:off x="-381000" y="381000"/>
            <a:ext cx="6858000" cy="6096000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C3B331-9F31-1CC9-12CC-08E66C40AF89}"/>
              </a:ext>
            </a:extLst>
          </p:cNvPr>
          <p:cNvSpPr/>
          <p:nvPr/>
        </p:nvSpPr>
        <p:spPr>
          <a:xfrm>
            <a:off x="685800" y="548640"/>
            <a:ext cx="578411" cy="5784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28" y="1371600"/>
            <a:ext cx="4663440" cy="475488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0" y="1371600"/>
            <a:ext cx="4572000" cy="4754880"/>
          </a:xfrm>
        </p:spPr>
        <p:txBody>
          <a:bodyPr lIns="274320" tIns="274320" rIns="274320" bIns="274320" anchor="ctr">
            <a:normAutofit/>
          </a:bodyPr>
          <a:lstStyle>
            <a:lvl1pPr marL="457200" indent="-457200">
              <a:buClr>
                <a:schemeClr val="accent1"/>
              </a:buClr>
              <a:buSzPct val="150000"/>
              <a:defRPr sz="2000"/>
            </a:lvl1pPr>
            <a:lvl2pPr indent="457200">
              <a:buClr>
                <a:schemeClr val="accent1"/>
              </a:buClr>
              <a:buSzPct val="150000"/>
              <a:defRPr sz="1800"/>
            </a:lvl2pPr>
            <a:lvl3pPr indent="457200">
              <a:buClr>
                <a:schemeClr val="accent1"/>
              </a:buClr>
              <a:buSzPct val="150000"/>
              <a:defRPr sz="1600"/>
            </a:lvl3pPr>
            <a:lvl4pPr indent="457200">
              <a:buClr>
                <a:schemeClr val="accent1"/>
              </a:buClr>
              <a:buSzPct val="150000"/>
              <a:defRPr sz="1400"/>
            </a:lvl4pPr>
            <a:lvl5pPr indent="457200">
              <a:buClr>
                <a:schemeClr val="accent1"/>
              </a:buClr>
              <a:buSzPct val="150000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528" y="6413342"/>
            <a:ext cx="762000" cy="228600"/>
          </a:xfrm>
        </p:spPr>
        <p:txBody>
          <a:bodyPr/>
          <a:lstStyle/>
          <a:p>
            <a:fld id="{8E01D697-E284-8344-A161-C4525C09266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33740" y="6413342"/>
            <a:ext cx="1396260" cy="228600"/>
          </a:xfrm>
        </p:spPr>
        <p:txBody>
          <a:bodyPr/>
          <a:lstStyle/>
          <a:p>
            <a:fld id="{F3F3F302-188B-7840-8773-908ECBAE7833}" type="datetimeFigureOut">
              <a:rPr lang="en-US" smtClean="0"/>
              <a:t>1/3/25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0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image righ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1311EC-B9EA-FD1D-3466-BA7090196DCD}"/>
              </a:ext>
            </a:extLst>
          </p:cNvPr>
          <p:cNvSpPr/>
          <p:nvPr/>
        </p:nvSpPr>
        <p:spPr>
          <a:xfrm>
            <a:off x="0" y="4480560"/>
            <a:ext cx="12192000" cy="2377440"/>
          </a:xfrm>
          <a:prstGeom prst="rect">
            <a:avLst/>
          </a:prstGeom>
          <a:solidFill>
            <a:schemeClr val="accent3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D12E24-380B-5C35-5E46-BBA5811BCBE2}"/>
              </a:ext>
            </a:extLst>
          </p:cNvPr>
          <p:cNvSpPr/>
          <p:nvPr/>
        </p:nvSpPr>
        <p:spPr>
          <a:xfrm>
            <a:off x="685800" y="548640"/>
            <a:ext cx="578411" cy="57841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88720"/>
            <a:ext cx="6492240" cy="402336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6FA7872-6944-2A5F-BBB4-BC1FC7FCAB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63840" y="548640"/>
            <a:ext cx="3653268" cy="5623560"/>
          </a:xfrm>
          <a:custGeom>
            <a:avLst/>
            <a:gdLst>
              <a:gd name="connsiteX0" fmla="*/ 1823887 w 3653268"/>
              <a:gd name="connsiteY0" fmla="*/ 0 h 5623560"/>
              <a:gd name="connsiteX1" fmla="*/ 1829381 w 3653268"/>
              <a:gd name="connsiteY1" fmla="*/ 0 h 5623560"/>
              <a:gd name="connsiteX2" fmla="*/ 2011505 w 3653268"/>
              <a:gd name="connsiteY2" fmla="*/ 8739 h 5623560"/>
              <a:gd name="connsiteX3" fmla="*/ 3653268 w 3653268"/>
              <a:gd name="connsiteY3" fmla="*/ 1725481 h 5623560"/>
              <a:gd name="connsiteX4" fmla="*/ 3653268 w 3653268"/>
              <a:gd name="connsiteY4" fmla="*/ 5623560 h 5623560"/>
              <a:gd name="connsiteX5" fmla="*/ 0 w 3653268"/>
              <a:gd name="connsiteY5" fmla="*/ 5623560 h 5623560"/>
              <a:gd name="connsiteX6" fmla="*/ 0 w 3653268"/>
              <a:gd name="connsiteY6" fmla="*/ 1725481 h 5623560"/>
              <a:gd name="connsiteX7" fmla="*/ 1641763 w 3653268"/>
              <a:gd name="connsiteY7" fmla="*/ 8739 h 562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3268" h="5623560">
                <a:moveTo>
                  <a:pt x="1823887" y="0"/>
                </a:moveTo>
                <a:lnTo>
                  <a:pt x="1829381" y="0"/>
                </a:lnTo>
                <a:lnTo>
                  <a:pt x="2011505" y="8739"/>
                </a:lnTo>
                <a:cubicBezTo>
                  <a:pt x="2923328" y="96739"/>
                  <a:pt x="3636144" y="828758"/>
                  <a:pt x="3653268" y="1725481"/>
                </a:cubicBezTo>
                <a:lnTo>
                  <a:pt x="3653268" y="5623560"/>
                </a:lnTo>
                <a:lnTo>
                  <a:pt x="0" y="5623560"/>
                </a:lnTo>
                <a:lnTo>
                  <a:pt x="0" y="1725481"/>
                </a:lnTo>
                <a:cubicBezTo>
                  <a:pt x="17125" y="828758"/>
                  <a:pt x="729940" y="96739"/>
                  <a:pt x="1641763" y="8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3647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image left">
    <p:bg>
      <p:bgPr>
        <a:solidFill>
          <a:schemeClr val="accent4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F7F75D-824B-5758-3F93-CBCA19C4EF2A}"/>
              </a:ext>
            </a:extLst>
          </p:cNvPr>
          <p:cNvSpPr/>
          <p:nvPr/>
        </p:nvSpPr>
        <p:spPr>
          <a:xfrm rot="16200000">
            <a:off x="-2240280" y="2240280"/>
            <a:ext cx="6858003" cy="2377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3EA9C2-5820-5D5D-F088-4CEAB88FCDC4}"/>
              </a:ext>
            </a:extLst>
          </p:cNvPr>
          <p:cNvSpPr/>
          <p:nvPr/>
        </p:nvSpPr>
        <p:spPr>
          <a:xfrm>
            <a:off x="11064240" y="548640"/>
            <a:ext cx="578411" cy="57841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0" y="1188720"/>
            <a:ext cx="6492240" cy="402336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E979009-4D52-1D25-3898-852C47590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7760" y="5394960"/>
            <a:ext cx="6492240" cy="9144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6FA7872-6944-2A5F-BBB4-BC1FC7FCAB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548640"/>
            <a:ext cx="3653268" cy="5623560"/>
          </a:xfrm>
          <a:custGeom>
            <a:avLst/>
            <a:gdLst>
              <a:gd name="connsiteX0" fmla="*/ 1823887 w 3653268"/>
              <a:gd name="connsiteY0" fmla="*/ 0 h 5623560"/>
              <a:gd name="connsiteX1" fmla="*/ 1829381 w 3653268"/>
              <a:gd name="connsiteY1" fmla="*/ 0 h 5623560"/>
              <a:gd name="connsiteX2" fmla="*/ 2011505 w 3653268"/>
              <a:gd name="connsiteY2" fmla="*/ 8739 h 5623560"/>
              <a:gd name="connsiteX3" fmla="*/ 3653268 w 3653268"/>
              <a:gd name="connsiteY3" fmla="*/ 1725481 h 5623560"/>
              <a:gd name="connsiteX4" fmla="*/ 3653268 w 3653268"/>
              <a:gd name="connsiteY4" fmla="*/ 5623560 h 5623560"/>
              <a:gd name="connsiteX5" fmla="*/ 0 w 3653268"/>
              <a:gd name="connsiteY5" fmla="*/ 5623560 h 5623560"/>
              <a:gd name="connsiteX6" fmla="*/ 0 w 3653268"/>
              <a:gd name="connsiteY6" fmla="*/ 1725481 h 5623560"/>
              <a:gd name="connsiteX7" fmla="*/ 1641763 w 3653268"/>
              <a:gd name="connsiteY7" fmla="*/ 8739 h 562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3268" h="5623560">
                <a:moveTo>
                  <a:pt x="1823887" y="0"/>
                </a:moveTo>
                <a:lnTo>
                  <a:pt x="1829381" y="0"/>
                </a:lnTo>
                <a:lnTo>
                  <a:pt x="2011505" y="8739"/>
                </a:lnTo>
                <a:cubicBezTo>
                  <a:pt x="2923328" y="96739"/>
                  <a:pt x="3636144" y="828758"/>
                  <a:pt x="3653268" y="1725481"/>
                </a:cubicBezTo>
                <a:lnTo>
                  <a:pt x="3653268" y="5623560"/>
                </a:lnTo>
                <a:lnTo>
                  <a:pt x="0" y="5623560"/>
                </a:lnTo>
                <a:lnTo>
                  <a:pt x="0" y="1725481"/>
                </a:lnTo>
                <a:cubicBezTo>
                  <a:pt x="17125" y="828758"/>
                  <a:pt x="729940" y="96739"/>
                  <a:pt x="1641763" y="8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6623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7F5B4F-3A51-5F79-2798-E9B6D36CAAAB}"/>
              </a:ext>
            </a:extLst>
          </p:cNvPr>
          <p:cNvSpPr/>
          <p:nvPr/>
        </p:nvSpPr>
        <p:spPr>
          <a:xfrm>
            <a:off x="1445472" y="5762722"/>
            <a:ext cx="3164763" cy="1095278"/>
          </a:xfrm>
          <a:custGeom>
            <a:avLst/>
            <a:gdLst>
              <a:gd name="connsiteX0" fmla="*/ 283438 w 3164763"/>
              <a:gd name="connsiteY0" fmla="*/ 711774 h 1095278"/>
              <a:gd name="connsiteX1" fmla="*/ 848830 w 3164763"/>
              <a:gd name="connsiteY1" fmla="*/ 1018583 h 1095278"/>
              <a:gd name="connsiteX2" fmla="*/ 935844 w 3164763"/>
              <a:gd name="connsiteY2" fmla="*/ 1095278 h 1095278"/>
              <a:gd name="connsiteX3" fmla="*/ 32328 w 3164763"/>
              <a:gd name="connsiteY3" fmla="*/ 1095278 h 1095278"/>
              <a:gd name="connsiteX4" fmla="*/ 17992 w 3164763"/>
              <a:gd name="connsiteY4" fmla="*/ 1072587 h 1095278"/>
              <a:gd name="connsiteX5" fmla="*/ 150764 w 3164763"/>
              <a:gd name="connsiteY5" fmla="*/ 752877 h 1095278"/>
              <a:gd name="connsiteX6" fmla="*/ 283438 w 3164763"/>
              <a:gd name="connsiteY6" fmla="*/ 711774 h 1095278"/>
              <a:gd name="connsiteX7" fmla="*/ 2592187 w 3164763"/>
              <a:gd name="connsiteY7" fmla="*/ 540072 h 1095278"/>
              <a:gd name="connsiteX8" fmla="*/ 3106095 w 3164763"/>
              <a:gd name="connsiteY8" fmla="*/ 839530 h 1095278"/>
              <a:gd name="connsiteX9" fmla="*/ 3162842 w 3164763"/>
              <a:gd name="connsiteY9" fmla="*/ 1078421 h 1095278"/>
              <a:gd name="connsiteX10" fmla="*/ 3158712 w 3164763"/>
              <a:gd name="connsiteY10" fmla="*/ 1095278 h 1095278"/>
              <a:gd name="connsiteX11" fmla="*/ 1933591 w 3164763"/>
              <a:gd name="connsiteY11" fmla="*/ 1095278 h 1095278"/>
              <a:gd name="connsiteX12" fmla="*/ 1957458 w 3164763"/>
              <a:gd name="connsiteY12" fmla="*/ 1065170 h 1095278"/>
              <a:gd name="connsiteX13" fmla="*/ 2197514 w 3164763"/>
              <a:gd name="connsiteY13" fmla="*/ 804427 h 1095278"/>
              <a:gd name="connsiteX14" fmla="*/ 2592187 w 3164763"/>
              <a:gd name="connsiteY14" fmla="*/ 540072 h 1095278"/>
              <a:gd name="connsiteX15" fmla="*/ 1797067 w 3164763"/>
              <a:gd name="connsiteY15" fmla="*/ 212040 h 1095278"/>
              <a:gd name="connsiteX16" fmla="*/ 1847775 w 3164763"/>
              <a:gd name="connsiteY16" fmla="*/ 213201 h 1095278"/>
              <a:gd name="connsiteX17" fmla="*/ 1817760 w 3164763"/>
              <a:gd name="connsiteY17" fmla="*/ 1093323 h 1095278"/>
              <a:gd name="connsiteX18" fmla="*/ 1816045 w 3164763"/>
              <a:gd name="connsiteY18" fmla="*/ 1095278 h 1095278"/>
              <a:gd name="connsiteX19" fmla="*/ 1428770 w 3164763"/>
              <a:gd name="connsiteY19" fmla="*/ 1095278 h 1095278"/>
              <a:gd name="connsiteX20" fmla="*/ 1457286 w 3164763"/>
              <a:gd name="connsiteY20" fmla="*/ 847228 h 1095278"/>
              <a:gd name="connsiteX21" fmla="*/ 1502606 w 3164763"/>
              <a:gd name="connsiteY21" fmla="*/ 597247 h 1095278"/>
              <a:gd name="connsiteX22" fmla="*/ 1797067 w 3164763"/>
              <a:gd name="connsiteY22" fmla="*/ 212040 h 1095278"/>
              <a:gd name="connsiteX23" fmla="*/ 994005 w 3164763"/>
              <a:gd name="connsiteY23" fmla="*/ 200 h 1095278"/>
              <a:gd name="connsiteX24" fmla="*/ 1359778 w 3164763"/>
              <a:gd name="connsiteY24" fmla="*/ 1055596 h 1095278"/>
              <a:gd name="connsiteX25" fmla="*/ 1359837 w 3164763"/>
              <a:gd name="connsiteY25" fmla="*/ 1095278 h 1095278"/>
              <a:gd name="connsiteX26" fmla="*/ 1033592 w 3164763"/>
              <a:gd name="connsiteY26" fmla="*/ 1095278 h 1095278"/>
              <a:gd name="connsiteX27" fmla="*/ 966819 w 3164763"/>
              <a:gd name="connsiteY27" fmla="*/ 1018090 h 1095278"/>
              <a:gd name="connsiteX28" fmla="*/ 595883 w 3164763"/>
              <a:gd name="connsiteY28" fmla="*/ 479121 h 1095278"/>
              <a:gd name="connsiteX29" fmla="*/ 764388 w 3164763"/>
              <a:gd name="connsiteY29" fmla="*/ 116410 h 1095278"/>
              <a:gd name="connsiteX30" fmla="*/ 994005 w 3164763"/>
              <a:gd name="connsiteY30" fmla="*/ 200 h 109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64763" h="1095278">
                <a:moveTo>
                  <a:pt x="283438" y="711774"/>
                </a:moveTo>
                <a:cubicBezTo>
                  <a:pt x="483095" y="706814"/>
                  <a:pt x="708885" y="913523"/>
                  <a:pt x="848830" y="1018583"/>
                </a:cubicBezTo>
                <a:lnTo>
                  <a:pt x="935844" y="1095278"/>
                </a:lnTo>
                <a:lnTo>
                  <a:pt x="32328" y="1095278"/>
                </a:lnTo>
                <a:lnTo>
                  <a:pt x="17992" y="1072587"/>
                </a:lnTo>
                <a:cubicBezTo>
                  <a:pt x="-29410" y="966296"/>
                  <a:pt x="17540" y="854878"/>
                  <a:pt x="150764" y="752877"/>
                </a:cubicBezTo>
                <a:cubicBezTo>
                  <a:pt x="192679" y="725337"/>
                  <a:pt x="237363" y="712920"/>
                  <a:pt x="283438" y="711774"/>
                </a:cubicBezTo>
                <a:close/>
                <a:moveTo>
                  <a:pt x="2592187" y="540072"/>
                </a:moveTo>
                <a:cubicBezTo>
                  <a:pt x="2740377" y="534305"/>
                  <a:pt x="3032274" y="702851"/>
                  <a:pt x="3106095" y="839530"/>
                </a:cubicBezTo>
                <a:cubicBezTo>
                  <a:pt x="3145958" y="913327"/>
                  <a:pt x="3172275" y="999389"/>
                  <a:pt x="3162842" y="1078421"/>
                </a:cubicBezTo>
                <a:lnTo>
                  <a:pt x="3158712" y="1095278"/>
                </a:lnTo>
                <a:lnTo>
                  <a:pt x="1933591" y="1095278"/>
                </a:lnTo>
                <a:lnTo>
                  <a:pt x="1957458" y="1065170"/>
                </a:lnTo>
                <a:cubicBezTo>
                  <a:pt x="2030854" y="974576"/>
                  <a:pt x="2108590" y="885172"/>
                  <a:pt x="2197514" y="804427"/>
                </a:cubicBezTo>
                <a:cubicBezTo>
                  <a:pt x="2373543" y="624151"/>
                  <a:pt x="2405879" y="547328"/>
                  <a:pt x="2592187" y="540072"/>
                </a:cubicBezTo>
                <a:close/>
                <a:moveTo>
                  <a:pt x="1797067" y="212040"/>
                </a:moveTo>
                <a:cubicBezTo>
                  <a:pt x="1814132" y="210359"/>
                  <a:pt x="1831109" y="210785"/>
                  <a:pt x="1847775" y="213201"/>
                </a:cubicBezTo>
                <a:cubicBezTo>
                  <a:pt x="2069989" y="245413"/>
                  <a:pt x="2236843" y="631363"/>
                  <a:pt x="1817760" y="1093323"/>
                </a:cubicBezTo>
                <a:lnTo>
                  <a:pt x="1816045" y="1095278"/>
                </a:lnTo>
                <a:lnTo>
                  <a:pt x="1428770" y="1095278"/>
                </a:lnTo>
                <a:lnTo>
                  <a:pt x="1457286" y="847228"/>
                </a:lnTo>
                <a:cubicBezTo>
                  <a:pt x="1470325" y="763466"/>
                  <a:pt x="1485957" y="681180"/>
                  <a:pt x="1502606" y="597247"/>
                </a:cubicBezTo>
                <a:cubicBezTo>
                  <a:pt x="1553866" y="338812"/>
                  <a:pt x="1677611" y="223806"/>
                  <a:pt x="1797067" y="212040"/>
                </a:cubicBezTo>
                <a:close/>
                <a:moveTo>
                  <a:pt x="994005" y="200"/>
                </a:moveTo>
                <a:cubicBezTo>
                  <a:pt x="1292087" y="-13283"/>
                  <a:pt x="1354680" y="660819"/>
                  <a:pt x="1359778" y="1055596"/>
                </a:cubicBezTo>
                <a:lnTo>
                  <a:pt x="1359837" y="1095278"/>
                </a:lnTo>
                <a:lnTo>
                  <a:pt x="1033592" y="1095278"/>
                </a:lnTo>
                <a:lnTo>
                  <a:pt x="966819" y="1018090"/>
                </a:lnTo>
                <a:cubicBezTo>
                  <a:pt x="820148" y="853100"/>
                  <a:pt x="661554" y="674260"/>
                  <a:pt x="595883" y="479121"/>
                </a:cubicBezTo>
                <a:cubicBezTo>
                  <a:pt x="570088" y="322856"/>
                  <a:pt x="643086" y="232208"/>
                  <a:pt x="764388" y="116410"/>
                </a:cubicBezTo>
                <a:cubicBezTo>
                  <a:pt x="853275" y="38556"/>
                  <a:pt x="929205" y="3131"/>
                  <a:pt x="994005" y="20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F3C538-972D-DC8B-299D-554B0E4752E6}"/>
              </a:ext>
            </a:extLst>
          </p:cNvPr>
          <p:cNvSpPr/>
          <p:nvPr/>
        </p:nvSpPr>
        <p:spPr>
          <a:xfrm rot="5400000">
            <a:off x="5714999" y="381003"/>
            <a:ext cx="6858001" cy="6096000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851817-F738-63A7-E87A-B8CB55C4B4FF}"/>
              </a:ext>
            </a:extLst>
          </p:cNvPr>
          <p:cNvSpPr/>
          <p:nvPr/>
        </p:nvSpPr>
        <p:spPr>
          <a:xfrm>
            <a:off x="685800" y="548640"/>
            <a:ext cx="578411" cy="5784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371600"/>
            <a:ext cx="4663440" cy="475488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680" y="1371600"/>
            <a:ext cx="5029200" cy="4754880"/>
          </a:xfrm>
        </p:spPr>
        <p:txBody>
          <a:bodyPr lIns="91440" tIns="45720" rIns="91440" bIns="45720" anchor="ctr">
            <a:normAutofit/>
          </a:bodyPr>
          <a:lstStyle>
            <a:lvl1pPr marL="457200" indent="-4572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800"/>
            </a:lvl1pPr>
            <a:lvl2pPr indent="4572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600"/>
            </a:lvl2pPr>
            <a:lvl3pPr indent="4572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400"/>
            </a:lvl3pPr>
            <a:lvl4pPr indent="4572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200"/>
            </a:lvl4pPr>
            <a:lvl5pPr indent="4572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640" y="6413342"/>
            <a:ext cx="762000" cy="228600"/>
          </a:xfrm>
        </p:spPr>
        <p:txBody>
          <a:bodyPr/>
          <a:lstStyle/>
          <a:p>
            <a:fld id="{8E01D697-E284-8344-A161-C4525C09266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F302-188B-7840-8773-908ECBAE7833}" type="datetimeFigureOut">
              <a:rPr lang="en-US" smtClean="0"/>
              <a:t>1/3/25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1597917-38AA-8B6D-AFBB-09B6ADB2E443}"/>
              </a:ext>
            </a:extLst>
          </p:cNvPr>
          <p:cNvSpPr/>
          <p:nvPr/>
        </p:nvSpPr>
        <p:spPr>
          <a:xfrm>
            <a:off x="685800" y="548640"/>
            <a:ext cx="578411" cy="5784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3B8848-B088-BAC3-E8EB-31B7FB10C69B}"/>
              </a:ext>
            </a:extLst>
          </p:cNvPr>
          <p:cNvSpPr/>
          <p:nvPr/>
        </p:nvSpPr>
        <p:spPr>
          <a:xfrm rot="16200000">
            <a:off x="7574278" y="2240280"/>
            <a:ext cx="6858003" cy="2377440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AA597258-D304-5419-1821-3B20EC0FBBAF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157423" y="1333898"/>
            <a:ext cx="3227725" cy="1613182"/>
          </a:xfrm>
          <a:custGeom>
            <a:avLst/>
            <a:gdLst>
              <a:gd name="connsiteX0" fmla="*/ 2178147 w 4602868"/>
              <a:gd name="connsiteY0" fmla="*/ 568176 h 2300460"/>
              <a:gd name="connsiteX1" fmla="*/ 2516044 w 4602868"/>
              <a:gd name="connsiteY1" fmla="*/ 1093324 h 2300460"/>
              <a:gd name="connsiteX2" fmla="*/ 1862725 w 4602868"/>
              <a:gd name="connsiteY2" fmla="*/ 1618304 h 2300460"/>
              <a:gd name="connsiteX3" fmla="*/ 2072036 w 4602868"/>
              <a:gd name="connsiteY3" fmla="*/ 641782 h 2300460"/>
              <a:gd name="connsiteX4" fmla="*/ 2148256 w 4602868"/>
              <a:gd name="connsiteY4" fmla="*/ 573392 h 2300460"/>
              <a:gd name="connsiteX5" fmla="*/ 2178147 w 4602868"/>
              <a:gd name="connsiteY5" fmla="*/ 568176 h 2300460"/>
              <a:gd name="connsiteX6" fmla="*/ 1839341 w 4602868"/>
              <a:gd name="connsiteY6" fmla="*/ 547418 h 2300460"/>
              <a:gd name="connsiteX7" fmla="*/ 1839351 w 4602868"/>
              <a:gd name="connsiteY7" fmla="*/ 547418 h 2300460"/>
              <a:gd name="connsiteX8" fmla="*/ 1958851 w 4602868"/>
              <a:gd name="connsiteY8" fmla="*/ 696179 h 2300460"/>
              <a:gd name="connsiteX9" fmla="*/ 645246 w 4602868"/>
              <a:gd name="connsiteY9" fmla="*/ 1928400 h 2300460"/>
              <a:gd name="connsiteX10" fmla="*/ 584347 w 4602868"/>
              <a:gd name="connsiteY10" fmla="*/ 1361329 h 2300460"/>
              <a:gd name="connsiteX11" fmla="*/ 1593777 w 4602868"/>
              <a:gd name="connsiteY11" fmla="*/ 651183 h 2300460"/>
              <a:gd name="connsiteX12" fmla="*/ 1839341 w 4602868"/>
              <a:gd name="connsiteY12" fmla="*/ 547418 h 2300460"/>
              <a:gd name="connsiteX13" fmla="*/ 2598006 w 4602868"/>
              <a:gd name="connsiteY13" fmla="*/ 525738 h 2300460"/>
              <a:gd name="connsiteX14" fmla="*/ 2760922 w 4602868"/>
              <a:gd name="connsiteY14" fmla="*/ 558162 h 2300460"/>
              <a:gd name="connsiteX15" fmla="*/ 3613915 w 4602868"/>
              <a:gd name="connsiteY15" fmla="*/ 956498 h 2300460"/>
              <a:gd name="connsiteX16" fmla="*/ 4202503 w 4602868"/>
              <a:gd name="connsiteY16" fmla="*/ 1393228 h 2300460"/>
              <a:gd name="connsiteX17" fmla="*/ 4138799 w 4602868"/>
              <a:gd name="connsiteY17" fmla="*/ 2027679 h 2300460"/>
              <a:gd name="connsiteX18" fmla="*/ 3307457 w 4602868"/>
              <a:gd name="connsiteY18" fmla="*/ 2195929 h 2300460"/>
              <a:gd name="connsiteX19" fmla="*/ 2896044 w 4602868"/>
              <a:gd name="connsiteY19" fmla="*/ 1657766 h 2300460"/>
              <a:gd name="connsiteX20" fmla="*/ 2525817 w 4602868"/>
              <a:gd name="connsiteY20" fmla="*/ 735527 h 2300460"/>
              <a:gd name="connsiteX21" fmla="*/ 2556849 w 4602868"/>
              <a:gd name="connsiteY21" fmla="*/ 527425 h 2300460"/>
              <a:gd name="connsiteX22" fmla="*/ 2598006 w 4602868"/>
              <a:gd name="connsiteY22" fmla="*/ 525738 h 2300460"/>
              <a:gd name="connsiteX23" fmla="*/ 777044 w 4602868"/>
              <a:gd name="connsiteY23" fmla="*/ 92729 h 2300460"/>
              <a:gd name="connsiteX24" fmla="*/ 1645278 w 4602868"/>
              <a:gd name="connsiteY24" fmla="*/ 541579 h 2300460"/>
              <a:gd name="connsiteX25" fmla="*/ 1173609 w 4602868"/>
              <a:gd name="connsiteY25" fmla="*/ 749205 h 2300460"/>
              <a:gd name="connsiteX26" fmla="*/ 109147 w 4602868"/>
              <a:gd name="connsiteY26" fmla="*/ 787305 h 2300460"/>
              <a:gd name="connsiteX27" fmla="*/ 415742 w 4602868"/>
              <a:gd name="connsiteY27" fmla="*/ 134918 h 2300460"/>
              <a:gd name="connsiteX28" fmla="*/ 707388 w 4602868"/>
              <a:gd name="connsiteY28" fmla="*/ 93066 h 2300460"/>
              <a:gd name="connsiteX29" fmla="*/ 707389 w 4602868"/>
              <a:gd name="connsiteY29" fmla="*/ 93066 h 2300460"/>
              <a:gd name="connsiteX30" fmla="*/ 777044 w 4602868"/>
              <a:gd name="connsiteY30" fmla="*/ 92729 h 2300460"/>
              <a:gd name="connsiteX31" fmla="*/ 3787194 w 4602868"/>
              <a:gd name="connsiteY31" fmla="*/ 159 h 2300460"/>
              <a:gd name="connsiteX32" fmla="*/ 4602200 w 4602868"/>
              <a:gd name="connsiteY32" fmla="*/ 303731 h 2300460"/>
              <a:gd name="connsiteX33" fmla="*/ 3025575 w 4602868"/>
              <a:gd name="connsiteY33" fmla="*/ 496002 h 2300460"/>
              <a:gd name="connsiteX34" fmla="*/ 2630449 w 4602868"/>
              <a:gd name="connsiteY34" fmla="*/ 349289 h 2300460"/>
              <a:gd name="connsiteX35" fmla="*/ 3787194 w 4602868"/>
              <a:gd name="connsiteY35" fmla="*/ 159 h 230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602868" h="2300460">
                <a:moveTo>
                  <a:pt x="2178147" y="568176"/>
                </a:moveTo>
                <a:cubicBezTo>
                  <a:pt x="2325928" y="567567"/>
                  <a:pt x="2447947" y="936162"/>
                  <a:pt x="2516044" y="1093324"/>
                </a:cubicBezTo>
                <a:cubicBezTo>
                  <a:pt x="3081820" y="2399164"/>
                  <a:pt x="1711887" y="2753370"/>
                  <a:pt x="1862725" y="1618304"/>
                </a:cubicBezTo>
                <a:cubicBezTo>
                  <a:pt x="1905587" y="1295740"/>
                  <a:pt x="1952821" y="992321"/>
                  <a:pt x="2072036" y="641782"/>
                </a:cubicBezTo>
                <a:cubicBezTo>
                  <a:pt x="2091220" y="619941"/>
                  <a:pt x="2108022" y="583746"/>
                  <a:pt x="2148256" y="573392"/>
                </a:cubicBezTo>
                <a:cubicBezTo>
                  <a:pt x="2158328" y="569898"/>
                  <a:pt x="2168295" y="568216"/>
                  <a:pt x="2178147" y="568176"/>
                </a:cubicBezTo>
                <a:close/>
                <a:moveTo>
                  <a:pt x="1839341" y="547418"/>
                </a:moveTo>
                <a:lnTo>
                  <a:pt x="1839351" y="547418"/>
                </a:lnTo>
                <a:cubicBezTo>
                  <a:pt x="1919589" y="538826"/>
                  <a:pt x="1987245" y="576479"/>
                  <a:pt x="1958851" y="696179"/>
                </a:cubicBezTo>
                <a:cubicBezTo>
                  <a:pt x="1805232" y="1206357"/>
                  <a:pt x="1184412" y="2862365"/>
                  <a:pt x="645246" y="1928400"/>
                </a:cubicBezTo>
                <a:cubicBezTo>
                  <a:pt x="534667" y="1716354"/>
                  <a:pt x="477751" y="1560449"/>
                  <a:pt x="584347" y="1361329"/>
                </a:cubicBezTo>
                <a:cubicBezTo>
                  <a:pt x="822061" y="1050281"/>
                  <a:pt x="1269489" y="854228"/>
                  <a:pt x="1593777" y="651183"/>
                </a:cubicBezTo>
                <a:cubicBezTo>
                  <a:pt x="1708487" y="579355"/>
                  <a:pt x="1791059" y="556171"/>
                  <a:pt x="1839341" y="547418"/>
                </a:cubicBezTo>
                <a:close/>
                <a:moveTo>
                  <a:pt x="2598006" y="525738"/>
                </a:moveTo>
                <a:cubicBezTo>
                  <a:pt x="2636311" y="526825"/>
                  <a:pt x="2672197" y="536581"/>
                  <a:pt x="2760922" y="558162"/>
                </a:cubicBezTo>
                <a:cubicBezTo>
                  <a:pt x="3129464" y="657041"/>
                  <a:pt x="3308934" y="769341"/>
                  <a:pt x="3613915" y="956498"/>
                </a:cubicBezTo>
                <a:cubicBezTo>
                  <a:pt x="3821550" y="1096753"/>
                  <a:pt x="4036529" y="1205957"/>
                  <a:pt x="4202503" y="1393228"/>
                </a:cubicBezTo>
                <a:cubicBezTo>
                  <a:pt x="4439027" y="1611265"/>
                  <a:pt x="4314221" y="1865040"/>
                  <a:pt x="4138799" y="2027679"/>
                </a:cubicBezTo>
                <a:cubicBezTo>
                  <a:pt x="3976360" y="2178298"/>
                  <a:pt x="3504872" y="2271776"/>
                  <a:pt x="3307457" y="2195929"/>
                </a:cubicBezTo>
                <a:cubicBezTo>
                  <a:pt x="3059265" y="2100564"/>
                  <a:pt x="3050892" y="1981997"/>
                  <a:pt x="2896044" y="1657766"/>
                </a:cubicBezTo>
                <a:cubicBezTo>
                  <a:pt x="2730109" y="1358062"/>
                  <a:pt x="2640507" y="1032155"/>
                  <a:pt x="2525817" y="735527"/>
                </a:cubicBezTo>
                <a:cubicBezTo>
                  <a:pt x="2496042" y="660232"/>
                  <a:pt x="2446721" y="537817"/>
                  <a:pt x="2556849" y="527425"/>
                </a:cubicBezTo>
                <a:cubicBezTo>
                  <a:pt x="2572201" y="525977"/>
                  <a:pt x="2585238" y="525376"/>
                  <a:pt x="2598006" y="525738"/>
                </a:cubicBezTo>
                <a:close/>
                <a:moveTo>
                  <a:pt x="777044" y="92729"/>
                </a:moveTo>
                <a:cubicBezTo>
                  <a:pt x="1188588" y="94029"/>
                  <a:pt x="2482213" y="146601"/>
                  <a:pt x="1645278" y="541579"/>
                </a:cubicBezTo>
                <a:cubicBezTo>
                  <a:pt x="1527625" y="597110"/>
                  <a:pt x="1363862" y="678434"/>
                  <a:pt x="1173609" y="749205"/>
                </a:cubicBezTo>
                <a:cubicBezTo>
                  <a:pt x="881687" y="844664"/>
                  <a:pt x="343488" y="1088276"/>
                  <a:pt x="109147" y="787305"/>
                </a:cubicBezTo>
                <a:cubicBezTo>
                  <a:pt x="-103672" y="469075"/>
                  <a:pt x="-7240" y="219729"/>
                  <a:pt x="415742" y="134918"/>
                </a:cubicBezTo>
                <a:cubicBezTo>
                  <a:pt x="540594" y="109887"/>
                  <a:pt x="615632" y="98076"/>
                  <a:pt x="707388" y="93066"/>
                </a:cubicBezTo>
                <a:lnTo>
                  <a:pt x="707389" y="93066"/>
                </a:lnTo>
                <a:cubicBezTo>
                  <a:pt x="726092" y="92783"/>
                  <a:pt x="749608" y="92642"/>
                  <a:pt x="777044" y="92729"/>
                </a:cubicBezTo>
                <a:close/>
                <a:moveTo>
                  <a:pt x="3787194" y="159"/>
                </a:moveTo>
                <a:cubicBezTo>
                  <a:pt x="4113978" y="6132"/>
                  <a:pt x="4569663" y="-47723"/>
                  <a:pt x="4602200" y="303731"/>
                </a:cubicBezTo>
                <a:cubicBezTo>
                  <a:pt x="4636205" y="1010562"/>
                  <a:pt x="3363627" y="586709"/>
                  <a:pt x="3025575" y="496002"/>
                </a:cubicBezTo>
                <a:cubicBezTo>
                  <a:pt x="2896054" y="461246"/>
                  <a:pt x="2668035" y="457331"/>
                  <a:pt x="2630449" y="349289"/>
                </a:cubicBezTo>
                <a:cubicBezTo>
                  <a:pt x="2547172" y="109888"/>
                  <a:pt x="3510578" y="-4889"/>
                  <a:pt x="3787194" y="159"/>
                </a:cubicBezTo>
                <a:close/>
              </a:path>
            </a:pathLst>
          </a:custGeom>
          <a:solidFill>
            <a:schemeClr val="accent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0EDEBB2E-E011-7DA3-0D7D-DE789B57CB9B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844377" y="4604811"/>
            <a:ext cx="2033695" cy="1016419"/>
          </a:xfrm>
          <a:custGeom>
            <a:avLst/>
            <a:gdLst>
              <a:gd name="connsiteX0" fmla="*/ 2178147 w 4602868"/>
              <a:gd name="connsiteY0" fmla="*/ 568176 h 2300460"/>
              <a:gd name="connsiteX1" fmla="*/ 2516044 w 4602868"/>
              <a:gd name="connsiteY1" fmla="*/ 1093324 h 2300460"/>
              <a:gd name="connsiteX2" fmla="*/ 1862725 w 4602868"/>
              <a:gd name="connsiteY2" fmla="*/ 1618304 h 2300460"/>
              <a:gd name="connsiteX3" fmla="*/ 2072036 w 4602868"/>
              <a:gd name="connsiteY3" fmla="*/ 641782 h 2300460"/>
              <a:gd name="connsiteX4" fmla="*/ 2148256 w 4602868"/>
              <a:gd name="connsiteY4" fmla="*/ 573392 h 2300460"/>
              <a:gd name="connsiteX5" fmla="*/ 2178147 w 4602868"/>
              <a:gd name="connsiteY5" fmla="*/ 568176 h 2300460"/>
              <a:gd name="connsiteX6" fmla="*/ 1839341 w 4602868"/>
              <a:gd name="connsiteY6" fmla="*/ 547418 h 2300460"/>
              <a:gd name="connsiteX7" fmla="*/ 1839351 w 4602868"/>
              <a:gd name="connsiteY7" fmla="*/ 547418 h 2300460"/>
              <a:gd name="connsiteX8" fmla="*/ 1958851 w 4602868"/>
              <a:gd name="connsiteY8" fmla="*/ 696179 h 2300460"/>
              <a:gd name="connsiteX9" fmla="*/ 645246 w 4602868"/>
              <a:gd name="connsiteY9" fmla="*/ 1928400 h 2300460"/>
              <a:gd name="connsiteX10" fmla="*/ 584347 w 4602868"/>
              <a:gd name="connsiteY10" fmla="*/ 1361329 h 2300460"/>
              <a:gd name="connsiteX11" fmla="*/ 1593777 w 4602868"/>
              <a:gd name="connsiteY11" fmla="*/ 651183 h 2300460"/>
              <a:gd name="connsiteX12" fmla="*/ 1839341 w 4602868"/>
              <a:gd name="connsiteY12" fmla="*/ 547418 h 2300460"/>
              <a:gd name="connsiteX13" fmla="*/ 2598006 w 4602868"/>
              <a:gd name="connsiteY13" fmla="*/ 525738 h 2300460"/>
              <a:gd name="connsiteX14" fmla="*/ 2760922 w 4602868"/>
              <a:gd name="connsiteY14" fmla="*/ 558162 h 2300460"/>
              <a:gd name="connsiteX15" fmla="*/ 3613915 w 4602868"/>
              <a:gd name="connsiteY15" fmla="*/ 956498 h 2300460"/>
              <a:gd name="connsiteX16" fmla="*/ 4202503 w 4602868"/>
              <a:gd name="connsiteY16" fmla="*/ 1393228 h 2300460"/>
              <a:gd name="connsiteX17" fmla="*/ 4138799 w 4602868"/>
              <a:gd name="connsiteY17" fmla="*/ 2027679 h 2300460"/>
              <a:gd name="connsiteX18" fmla="*/ 3307457 w 4602868"/>
              <a:gd name="connsiteY18" fmla="*/ 2195929 h 2300460"/>
              <a:gd name="connsiteX19" fmla="*/ 2896044 w 4602868"/>
              <a:gd name="connsiteY19" fmla="*/ 1657766 h 2300460"/>
              <a:gd name="connsiteX20" fmla="*/ 2525817 w 4602868"/>
              <a:gd name="connsiteY20" fmla="*/ 735527 h 2300460"/>
              <a:gd name="connsiteX21" fmla="*/ 2556849 w 4602868"/>
              <a:gd name="connsiteY21" fmla="*/ 527425 h 2300460"/>
              <a:gd name="connsiteX22" fmla="*/ 2598006 w 4602868"/>
              <a:gd name="connsiteY22" fmla="*/ 525738 h 2300460"/>
              <a:gd name="connsiteX23" fmla="*/ 777044 w 4602868"/>
              <a:gd name="connsiteY23" fmla="*/ 92729 h 2300460"/>
              <a:gd name="connsiteX24" fmla="*/ 1645278 w 4602868"/>
              <a:gd name="connsiteY24" fmla="*/ 541579 h 2300460"/>
              <a:gd name="connsiteX25" fmla="*/ 1173609 w 4602868"/>
              <a:gd name="connsiteY25" fmla="*/ 749205 h 2300460"/>
              <a:gd name="connsiteX26" fmla="*/ 109147 w 4602868"/>
              <a:gd name="connsiteY26" fmla="*/ 787305 h 2300460"/>
              <a:gd name="connsiteX27" fmla="*/ 415742 w 4602868"/>
              <a:gd name="connsiteY27" fmla="*/ 134918 h 2300460"/>
              <a:gd name="connsiteX28" fmla="*/ 707388 w 4602868"/>
              <a:gd name="connsiteY28" fmla="*/ 93066 h 2300460"/>
              <a:gd name="connsiteX29" fmla="*/ 707389 w 4602868"/>
              <a:gd name="connsiteY29" fmla="*/ 93066 h 2300460"/>
              <a:gd name="connsiteX30" fmla="*/ 777044 w 4602868"/>
              <a:gd name="connsiteY30" fmla="*/ 92729 h 2300460"/>
              <a:gd name="connsiteX31" fmla="*/ 3787194 w 4602868"/>
              <a:gd name="connsiteY31" fmla="*/ 159 h 2300460"/>
              <a:gd name="connsiteX32" fmla="*/ 4602200 w 4602868"/>
              <a:gd name="connsiteY32" fmla="*/ 303731 h 2300460"/>
              <a:gd name="connsiteX33" fmla="*/ 3025575 w 4602868"/>
              <a:gd name="connsiteY33" fmla="*/ 496002 h 2300460"/>
              <a:gd name="connsiteX34" fmla="*/ 2630449 w 4602868"/>
              <a:gd name="connsiteY34" fmla="*/ 349289 h 2300460"/>
              <a:gd name="connsiteX35" fmla="*/ 3787194 w 4602868"/>
              <a:gd name="connsiteY35" fmla="*/ 159 h 230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602868" h="2300460">
                <a:moveTo>
                  <a:pt x="2178147" y="568176"/>
                </a:moveTo>
                <a:cubicBezTo>
                  <a:pt x="2325928" y="567567"/>
                  <a:pt x="2447947" y="936162"/>
                  <a:pt x="2516044" y="1093324"/>
                </a:cubicBezTo>
                <a:cubicBezTo>
                  <a:pt x="3081820" y="2399164"/>
                  <a:pt x="1711887" y="2753370"/>
                  <a:pt x="1862725" y="1618304"/>
                </a:cubicBezTo>
                <a:cubicBezTo>
                  <a:pt x="1905587" y="1295740"/>
                  <a:pt x="1952821" y="992321"/>
                  <a:pt x="2072036" y="641782"/>
                </a:cubicBezTo>
                <a:cubicBezTo>
                  <a:pt x="2091220" y="619941"/>
                  <a:pt x="2108022" y="583746"/>
                  <a:pt x="2148256" y="573392"/>
                </a:cubicBezTo>
                <a:cubicBezTo>
                  <a:pt x="2158328" y="569898"/>
                  <a:pt x="2168295" y="568216"/>
                  <a:pt x="2178147" y="568176"/>
                </a:cubicBezTo>
                <a:close/>
                <a:moveTo>
                  <a:pt x="1839341" y="547418"/>
                </a:moveTo>
                <a:lnTo>
                  <a:pt x="1839351" y="547418"/>
                </a:lnTo>
                <a:cubicBezTo>
                  <a:pt x="1919589" y="538826"/>
                  <a:pt x="1987245" y="576479"/>
                  <a:pt x="1958851" y="696179"/>
                </a:cubicBezTo>
                <a:cubicBezTo>
                  <a:pt x="1805232" y="1206357"/>
                  <a:pt x="1184412" y="2862365"/>
                  <a:pt x="645246" y="1928400"/>
                </a:cubicBezTo>
                <a:cubicBezTo>
                  <a:pt x="534667" y="1716354"/>
                  <a:pt x="477751" y="1560449"/>
                  <a:pt x="584347" y="1361329"/>
                </a:cubicBezTo>
                <a:cubicBezTo>
                  <a:pt x="822061" y="1050281"/>
                  <a:pt x="1269489" y="854228"/>
                  <a:pt x="1593777" y="651183"/>
                </a:cubicBezTo>
                <a:cubicBezTo>
                  <a:pt x="1708487" y="579355"/>
                  <a:pt x="1791059" y="556171"/>
                  <a:pt x="1839341" y="547418"/>
                </a:cubicBezTo>
                <a:close/>
                <a:moveTo>
                  <a:pt x="2598006" y="525738"/>
                </a:moveTo>
                <a:cubicBezTo>
                  <a:pt x="2636311" y="526825"/>
                  <a:pt x="2672197" y="536581"/>
                  <a:pt x="2760922" y="558162"/>
                </a:cubicBezTo>
                <a:cubicBezTo>
                  <a:pt x="3129464" y="657041"/>
                  <a:pt x="3308934" y="769341"/>
                  <a:pt x="3613915" y="956498"/>
                </a:cubicBezTo>
                <a:cubicBezTo>
                  <a:pt x="3821550" y="1096753"/>
                  <a:pt x="4036529" y="1205957"/>
                  <a:pt x="4202503" y="1393228"/>
                </a:cubicBezTo>
                <a:cubicBezTo>
                  <a:pt x="4439027" y="1611265"/>
                  <a:pt x="4314221" y="1865040"/>
                  <a:pt x="4138799" y="2027679"/>
                </a:cubicBezTo>
                <a:cubicBezTo>
                  <a:pt x="3976360" y="2178298"/>
                  <a:pt x="3504872" y="2271776"/>
                  <a:pt x="3307457" y="2195929"/>
                </a:cubicBezTo>
                <a:cubicBezTo>
                  <a:pt x="3059265" y="2100564"/>
                  <a:pt x="3050892" y="1981997"/>
                  <a:pt x="2896044" y="1657766"/>
                </a:cubicBezTo>
                <a:cubicBezTo>
                  <a:pt x="2730109" y="1358062"/>
                  <a:pt x="2640507" y="1032155"/>
                  <a:pt x="2525817" y="735527"/>
                </a:cubicBezTo>
                <a:cubicBezTo>
                  <a:pt x="2496042" y="660232"/>
                  <a:pt x="2446721" y="537817"/>
                  <a:pt x="2556849" y="527425"/>
                </a:cubicBezTo>
                <a:cubicBezTo>
                  <a:pt x="2572201" y="525977"/>
                  <a:pt x="2585238" y="525376"/>
                  <a:pt x="2598006" y="525738"/>
                </a:cubicBezTo>
                <a:close/>
                <a:moveTo>
                  <a:pt x="777044" y="92729"/>
                </a:moveTo>
                <a:cubicBezTo>
                  <a:pt x="1188588" y="94029"/>
                  <a:pt x="2482213" y="146601"/>
                  <a:pt x="1645278" y="541579"/>
                </a:cubicBezTo>
                <a:cubicBezTo>
                  <a:pt x="1527625" y="597110"/>
                  <a:pt x="1363862" y="678434"/>
                  <a:pt x="1173609" y="749205"/>
                </a:cubicBezTo>
                <a:cubicBezTo>
                  <a:pt x="881687" y="844664"/>
                  <a:pt x="343488" y="1088276"/>
                  <a:pt x="109147" y="787305"/>
                </a:cubicBezTo>
                <a:cubicBezTo>
                  <a:pt x="-103672" y="469075"/>
                  <a:pt x="-7240" y="219729"/>
                  <a:pt x="415742" y="134918"/>
                </a:cubicBezTo>
                <a:cubicBezTo>
                  <a:pt x="540594" y="109887"/>
                  <a:pt x="615632" y="98076"/>
                  <a:pt x="707388" y="93066"/>
                </a:cubicBezTo>
                <a:lnTo>
                  <a:pt x="707389" y="93066"/>
                </a:lnTo>
                <a:cubicBezTo>
                  <a:pt x="726092" y="92783"/>
                  <a:pt x="749608" y="92642"/>
                  <a:pt x="777044" y="92729"/>
                </a:cubicBezTo>
                <a:close/>
                <a:moveTo>
                  <a:pt x="3787194" y="159"/>
                </a:moveTo>
                <a:cubicBezTo>
                  <a:pt x="4113978" y="6132"/>
                  <a:pt x="4569663" y="-47723"/>
                  <a:pt x="4602200" y="303731"/>
                </a:cubicBezTo>
                <a:cubicBezTo>
                  <a:pt x="4636205" y="1010562"/>
                  <a:pt x="3363627" y="586709"/>
                  <a:pt x="3025575" y="496002"/>
                </a:cubicBezTo>
                <a:cubicBezTo>
                  <a:pt x="2896054" y="461246"/>
                  <a:pt x="2668035" y="457331"/>
                  <a:pt x="2630449" y="349289"/>
                </a:cubicBezTo>
                <a:cubicBezTo>
                  <a:pt x="2547172" y="109888"/>
                  <a:pt x="3510578" y="-4889"/>
                  <a:pt x="3787194" y="159"/>
                </a:cubicBezTo>
                <a:close/>
              </a:path>
            </a:pathLst>
          </a:custGeom>
          <a:solidFill>
            <a:schemeClr val="accent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1188720"/>
            <a:ext cx="6492240" cy="402336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598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01">
    <p:bg>
      <p:bgPr>
        <a:solidFill>
          <a:schemeClr val="accent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601A2C-9D53-2FD2-EE66-B7FF280E2BCB}"/>
              </a:ext>
            </a:extLst>
          </p:cNvPr>
          <p:cNvSpPr/>
          <p:nvPr/>
        </p:nvSpPr>
        <p:spPr>
          <a:xfrm>
            <a:off x="0" y="0"/>
            <a:ext cx="12192000" cy="2364058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9E3DF3-9532-C296-628A-2CC21CC64F22}"/>
              </a:ext>
            </a:extLst>
          </p:cNvPr>
          <p:cNvSpPr/>
          <p:nvPr/>
        </p:nvSpPr>
        <p:spPr>
          <a:xfrm>
            <a:off x="11064240" y="548640"/>
            <a:ext cx="578411" cy="5784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0080"/>
            <a:ext cx="10058402" cy="146304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017520"/>
            <a:ext cx="5212080" cy="3200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>
                    <a:lumMod val="85000"/>
                    <a:lumOff val="15000"/>
                  </a:schemeClr>
                </a:solidFill>
              </a:defRPr>
            </a:lvl1pPr>
            <a:lvl2pPr marL="347472" indent="-347472">
              <a:spcBef>
                <a:spcPts val="1800"/>
              </a:spcBef>
              <a:buClr>
                <a:schemeClr val="accent3">
                  <a:lumMod val="60000"/>
                  <a:lumOff val="40000"/>
                </a:schemeClr>
              </a:buClr>
              <a:buSzPct val="150000"/>
              <a:defRPr sz="1800">
                <a:solidFill>
                  <a:schemeClr val="tx2">
                    <a:lumMod val="85000"/>
                    <a:lumOff val="15000"/>
                  </a:schemeClr>
                </a:solidFill>
              </a:defRPr>
            </a:lvl2pPr>
            <a:lvl3pPr marL="6858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600">
                <a:solidFill>
                  <a:schemeClr val="tx2">
                    <a:lumMod val="85000"/>
                    <a:lumOff val="15000"/>
                  </a:schemeClr>
                </a:solidFill>
              </a:defRPr>
            </a:lvl3pPr>
            <a:lvl4pPr marL="11430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400">
                <a:solidFill>
                  <a:schemeClr val="tx2">
                    <a:lumMod val="85000"/>
                    <a:lumOff val="15000"/>
                  </a:schemeClr>
                </a:solidFill>
              </a:defRPr>
            </a:lvl4pPr>
            <a:lvl5pPr marL="16002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400">
                <a:solidFill>
                  <a:schemeClr val="tx2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60" y="3017520"/>
            <a:ext cx="5212080" cy="3200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>
                    <a:lumMod val="85000"/>
                    <a:lumOff val="15000"/>
                  </a:schemeClr>
                </a:solidFill>
              </a:defRPr>
            </a:lvl1pPr>
            <a:lvl2pPr marL="347472" indent="-347472">
              <a:spcBef>
                <a:spcPts val="1800"/>
              </a:spcBef>
              <a:buClr>
                <a:schemeClr val="accent3">
                  <a:lumMod val="60000"/>
                  <a:lumOff val="40000"/>
                </a:schemeClr>
              </a:buClr>
              <a:buSzPct val="150000"/>
              <a:defRPr sz="1800">
                <a:solidFill>
                  <a:schemeClr val="tx2">
                    <a:lumMod val="85000"/>
                    <a:lumOff val="15000"/>
                  </a:schemeClr>
                </a:solidFill>
              </a:defRPr>
            </a:lvl2pPr>
            <a:lvl3pPr marL="6858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600">
                <a:solidFill>
                  <a:schemeClr val="tx2">
                    <a:lumMod val="85000"/>
                    <a:lumOff val="15000"/>
                  </a:schemeClr>
                </a:solidFill>
              </a:defRPr>
            </a:lvl3pPr>
            <a:lvl4pPr marL="11430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400">
                <a:solidFill>
                  <a:schemeClr val="tx2">
                    <a:lumMod val="85000"/>
                    <a:lumOff val="15000"/>
                  </a:schemeClr>
                </a:solidFill>
              </a:defRPr>
            </a:lvl4pPr>
            <a:lvl5pPr marL="16002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400">
                <a:solidFill>
                  <a:schemeClr val="tx2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" y="6413342"/>
            <a:ext cx="762000" cy="228600"/>
          </a:xfrm>
        </p:spPr>
        <p:txBody>
          <a:bodyPr/>
          <a:lstStyle/>
          <a:p>
            <a:fld id="{8E01D697-E284-8344-A161-C4525C0926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25180" y="6413342"/>
            <a:ext cx="1396260" cy="228600"/>
          </a:xfrm>
        </p:spPr>
        <p:txBody>
          <a:bodyPr/>
          <a:lstStyle/>
          <a:p>
            <a:fld id="{F3F3F302-188B-7840-8773-908ECBAE7833}" type="datetimeFigureOut">
              <a:rPr lang="en-US" smtClean="0"/>
              <a:t>1/3/25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8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02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F980EF3-922B-FDC2-DB21-BF766E2659B2}"/>
              </a:ext>
            </a:extLst>
          </p:cNvPr>
          <p:cNvSpPr/>
          <p:nvPr/>
        </p:nvSpPr>
        <p:spPr>
          <a:xfrm rot="5400000">
            <a:off x="4907280" y="-4905754"/>
            <a:ext cx="2377440" cy="12188952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421180-4AE8-64EF-704B-5F11E6B4A281}"/>
              </a:ext>
            </a:extLst>
          </p:cNvPr>
          <p:cNvSpPr/>
          <p:nvPr/>
        </p:nvSpPr>
        <p:spPr>
          <a:xfrm>
            <a:off x="11064240" y="548640"/>
            <a:ext cx="578411" cy="5784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0080"/>
            <a:ext cx="10058402" cy="146304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017520"/>
            <a:ext cx="5212080" cy="3200400"/>
          </a:xfrm>
        </p:spPr>
        <p:txBody>
          <a:bodyPr>
            <a:normAutofit/>
          </a:bodyPr>
          <a:lstStyle>
            <a:lvl1pPr marL="512064" indent="-512064">
              <a:buFont typeface="+mj-lt"/>
              <a:buAutoNum type="arabicPeriod"/>
              <a:defRPr sz="1800"/>
            </a:lvl1pPr>
            <a:lvl2pPr marL="914400" indent="512064">
              <a:spcBef>
                <a:spcPts val="1800"/>
              </a:spcBef>
              <a:buClrTx/>
              <a:buSzPct val="100000"/>
              <a:buFont typeface="+mj-lt"/>
              <a:buAutoNum type="alphaLcPeriod"/>
              <a:defRPr sz="1800"/>
            </a:lvl2pPr>
            <a:lvl3pPr marL="1371600" indent="512064">
              <a:buClrTx/>
              <a:buSzPct val="100000"/>
              <a:buFont typeface="+mj-lt"/>
              <a:buAutoNum type="romanLcPeriod"/>
              <a:defRPr sz="1600"/>
            </a:lvl3pPr>
            <a:lvl4pPr marL="1828800" indent="512064">
              <a:buClrTx/>
              <a:buSzPct val="100000"/>
              <a:buFont typeface="+mj-lt"/>
              <a:buAutoNum type="arabicParenR"/>
              <a:defRPr sz="1400"/>
            </a:lvl4pPr>
            <a:lvl5pPr marL="2171700" indent="512064">
              <a:buClrTx/>
              <a:buSzPct val="100000"/>
              <a:buFont typeface="+mj-lt"/>
              <a:buAutoNum type="alphaLcParenR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60" y="3017520"/>
            <a:ext cx="5212080" cy="3200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7472" indent="-347472">
              <a:spcBef>
                <a:spcPts val="1800"/>
              </a:spcBef>
              <a:buClr>
                <a:schemeClr val="accent1"/>
              </a:buClr>
              <a:buSzPct val="150000"/>
              <a:defRPr sz="1800"/>
            </a:lvl2pPr>
            <a:lvl3pPr marL="685800">
              <a:buClr>
                <a:schemeClr val="accent1"/>
              </a:buClr>
              <a:buSzPct val="150000"/>
              <a:defRPr sz="1600"/>
            </a:lvl3pPr>
            <a:lvl4pPr marL="1143000">
              <a:buClr>
                <a:schemeClr val="accent1"/>
              </a:buClr>
              <a:buSzPct val="150000"/>
              <a:defRPr sz="1400"/>
            </a:lvl4pPr>
            <a:lvl5pPr marL="1600200">
              <a:buClr>
                <a:schemeClr val="accent1"/>
              </a:buClr>
              <a:buSzPct val="150000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" y="6413342"/>
            <a:ext cx="762000" cy="228600"/>
          </a:xfrm>
        </p:spPr>
        <p:txBody>
          <a:bodyPr/>
          <a:lstStyle/>
          <a:p>
            <a:fld id="{8E01D697-E284-8344-A161-C4525C0926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25180" y="6413342"/>
            <a:ext cx="1396260" cy="228600"/>
          </a:xfrm>
        </p:spPr>
        <p:txBody>
          <a:bodyPr/>
          <a:lstStyle/>
          <a:p>
            <a:fld id="{F3F3F302-188B-7840-8773-908ECBAE7833}" type="datetimeFigureOut">
              <a:rPr lang="en-US" smtClean="0"/>
              <a:t>1/3/25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9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image lef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45E0C3-1C40-1772-DAA0-6EFE6544F218}"/>
              </a:ext>
            </a:extLst>
          </p:cNvPr>
          <p:cNvSpPr/>
          <p:nvPr/>
        </p:nvSpPr>
        <p:spPr>
          <a:xfrm rot="16200000">
            <a:off x="-2240281" y="2240280"/>
            <a:ext cx="6858003" cy="2377440"/>
          </a:xfrm>
          <a:prstGeom prst="rect">
            <a:avLst/>
          </a:prstGeom>
          <a:solidFill>
            <a:schemeClr val="accent3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9D62693-A4A3-67FF-1FB9-0CE50B462062}"/>
              </a:ext>
            </a:extLst>
          </p:cNvPr>
          <p:cNvSpPr>
            <a:spLocks noChangeAspect="1"/>
          </p:cNvSpPr>
          <p:nvPr/>
        </p:nvSpPr>
        <p:spPr>
          <a:xfrm rot="6533428" flipV="1">
            <a:off x="2908262" y="2798321"/>
            <a:ext cx="3037508" cy="1448330"/>
          </a:xfrm>
          <a:custGeom>
            <a:avLst/>
            <a:gdLst>
              <a:gd name="connsiteX0" fmla="*/ 188904 w 3037508"/>
              <a:gd name="connsiteY0" fmla="*/ 468884 h 1448330"/>
              <a:gd name="connsiteX1" fmla="*/ 822984 w 3037508"/>
              <a:gd name="connsiteY1" fmla="*/ 360523 h 1448330"/>
              <a:gd name="connsiteX2" fmla="*/ 976911 w 3037508"/>
              <a:gd name="connsiteY2" fmla="*/ 296434 h 1448330"/>
              <a:gd name="connsiteX3" fmla="*/ 105569 w 3037508"/>
              <a:gd name="connsiteY3" fmla="*/ 0 h 1448330"/>
              <a:gd name="connsiteX4" fmla="*/ 53812 w 3037508"/>
              <a:gd name="connsiteY4" fmla="*/ 41804 h 1448330"/>
              <a:gd name="connsiteX5" fmla="*/ 76538 w 3037508"/>
              <a:gd name="connsiteY5" fmla="*/ 387241 h 1448330"/>
              <a:gd name="connsiteX6" fmla="*/ 188904 w 3037508"/>
              <a:gd name="connsiteY6" fmla="*/ 468884 h 1448330"/>
              <a:gd name="connsiteX7" fmla="*/ 2319328 w 3037508"/>
              <a:gd name="connsiteY7" fmla="*/ 1375028 h 1448330"/>
              <a:gd name="connsiteX8" fmla="*/ 2902300 w 3037508"/>
              <a:gd name="connsiteY8" fmla="*/ 1257044 h 1448330"/>
              <a:gd name="connsiteX9" fmla="*/ 3032964 w 3037508"/>
              <a:gd name="connsiteY9" fmla="*/ 1049160 h 1448330"/>
              <a:gd name="connsiteX10" fmla="*/ 3037508 w 3037508"/>
              <a:gd name="connsiteY10" fmla="*/ 997456 h 1448330"/>
              <a:gd name="connsiteX11" fmla="*/ 1860269 w 3037508"/>
              <a:gd name="connsiteY11" fmla="*/ 596955 h 1448330"/>
              <a:gd name="connsiteX12" fmla="*/ 1887543 w 3037508"/>
              <a:gd name="connsiteY12" fmla="*/ 673480 h 1448330"/>
              <a:gd name="connsiteX13" fmla="*/ 2030828 w 3037508"/>
              <a:gd name="connsiteY13" fmla="*/ 997645 h 1448330"/>
              <a:gd name="connsiteX14" fmla="*/ 2319328 w 3037508"/>
              <a:gd name="connsiteY14" fmla="*/ 1375028 h 1448330"/>
              <a:gd name="connsiteX15" fmla="*/ 1509306 w 3037508"/>
              <a:gd name="connsiteY15" fmla="*/ 1444725 h 1448330"/>
              <a:gd name="connsiteX16" fmla="*/ 1764356 w 3037508"/>
              <a:gd name="connsiteY16" fmla="*/ 601834 h 1448330"/>
              <a:gd name="connsiteX17" fmla="*/ 1746300 w 3037508"/>
              <a:gd name="connsiteY17" fmla="*/ 558182 h 1448330"/>
              <a:gd name="connsiteX18" fmla="*/ 1405603 w 3037508"/>
              <a:gd name="connsiteY18" fmla="*/ 442276 h 1448330"/>
              <a:gd name="connsiteX19" fmla="*/ 1399024 w 3037508"/>
              <a:gd name="connsiteY19" fmla="*/ 464084 h 1448330"/>
              <a:gd name="connsiteX20" fmla="*/ 1306221 w 3037508"/>
              <a:gd name="connsiteY20" fmla="*/ 969973 h 1448330"/>
              <a:gd name="connsiteX21" fmla="*/ 1509306 w 3037508"/>
              <a:gd name="connsiteY21" fmla="*/ 1444725 h 1448330"/>
              <a:gd name="connsiteX22" fmla="*/ 632427 w 3037508"/>
              <a:gd name="connsiteY22" fmla="*/ 1371398 h 1448330"/>
              <a:gd name="connsiteX23" fmla="*/ 1318627 w 3037508"/>
              <a:gd name="connsiteY23" fmla="*/ 490046 h 1448330"/>
              <a:gd name="connsiteX24" fmla="*/ 1342318 w 3037508"/>
              <a:gd name="connsiteY24" fmla="*/ 420746 h 1448330"/>
              <a:gd name="connsiteX25" fmla="*/ 1060890 w 3037508"/>
              <a:gd name="connsiteY25" fmla="*/ 325004 h 1448330"/>
              <a:gd name="connsiteX26" fmla="*/ 934527 w 3037508"/>
              <a:gd name="connsiteY26" fmla="*/ 398991 h 1448330"/>
              <a:gd name="connsiteX27" fmla="*/ 409769 w 3037508"/>
              <a:gd name="connsiteY27" fmla="*/ 789771 h 1448330"/>
              <a:gd name="connsiteX28" fmla="*/ 452474 w 3037508"/>
              <a:gd name="connsiteY28" fmla="*/ 1187426 h 1448330"/>
              <a:gd name="connsiteX29" fmla="*/ 632427 w 3037508"/>
              <a:gd name="connsiteY29" fmla="*/ 1371398 h 1448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037508" h="1448330">
                <a:moveTo>
                  <a:pt x="188904" y="468884"/>
                </a:moveTo>
                <a:cubicBezTo>
                  <a:pt x="376325" y="537885"/>
                  <a:pt x="656659" y="414912"/>
                  <a:pt x="822984" y="360523"/>
                </a:cubicBezTo>
                <a:lnTo>
                  <a:pt x="976911" y="296434"/>
                </a:lnTo>
                <a:lnTo>
                  <a:pt x="105569" y="0"/>
                </a:lnTo>
                <a:lnTo>
                  <a:pt x="53812" y="41804"/>
                </a:lnTo>
                <a:cubicBezTo>
                  <a:pt x="-25298" y="127164"/>
                  <a:pt x="-16735" y="247767"/>
                  <a:pt x="76538" y="387241"/>
                </a:cubicBezTo>
                <a:cubicBezTo>
                  <a:pt x="107350" y="426813"/>
                  <a:pt x="145653" y="452960"/>
                  <a:pt x="188904" y="468884"/>
                </a:cubicBezTo>
                <a:close/>
                <a:moveTo>
                  <a:pt x="2319328" y="1375028"/>
                </a:moveTo>
                <a:cubicBezTo>
                  <a:pt x="2457764" y="1428216"/>
                  <a:pt x="2788392" y="1362665"/>
                  <a:pt x="2902300" y="1257044"/>
                </a:cubicBezTo>
                <a:cubicBezTo>
                  <a:pt x="2963807" y="1200019"/>
                  <a:pt x="3016440" y="1127018"/>
                  <a:pt x="3032964" y="1049160"/>
                </a:cubicBezTo>
                <a:lnTo>
                  <a:pt x="3037508" y="997456"/>
                </a:lnTo>
                <a:lnTo>
                  <a:pt x="1860269" y="596955"/>
                </a:lnTo>
                <a:lnTo>
                  <a:pt x="1887543" y="673480"/>
                </a:lnTo>
                <a:cubicBezTo>
                  <a:pt x="1927849" y="782886"/>
                  <a:pt x="1972648" y="892563"/>
                  <a:pt x="2030828" y="997645"/>
                </a:cubicBezTo>
                <a:cubicBezTo>
                  <a:pt x="2139414" y="1225010"/>
                  <a:pt x="2145285" y="1308154"/>
                  <a:pt x="2319328" y="1375028"/>
                </a:cubicBezTo>
                <a:close/>
                <a:moveTo>
                  <a:pt x="1509306" y="1444725"/>
                </a:moveTo>
                <a:cubicBezTo>
                  <a:pt x="1730054" y="1485799"/>
                  <a:pt x="2012322" y="1174154"/>
                  <a:pt x="1764356" y="601834"/>
                </a:cubicBezTo>
                <a:lnTo>
                  <a:pt x="1746300" y="558182"/>
                </a:lnTo>
                <a:lnTo>
                  <a:pt x="1405603" y="442276"/>
                </a:lnTo>
                <a:lnTo>
                  <a:pt x="1399024" y="464084"/>
                </a:lnTo>
                <a:cubicBezTo>
                  <a:pt x="1353031" y="638231"/>
                  <a:pt x="1328764" y="800326"/>
                  <a:pt x="1306221" y="969973"/>
                </a:cubicBezTo>
                <a:cubicBezTo>
                  <a:pt x="1266556" y="1268457"/>
                  <a:pt x="1376857" y="1420080"/>
                  <a:pt x="1509306" y="1444725"/>
                </a:cubicBezTo>
                <a:close/>
                <a:moveTo>
                  <a:pt x="632427" y="1371398"/>
                </a:moveTo>
                <a:cubicBezTo>
                  <a:pt x="910283" y="1480167"/>
                  <a:pt x="1186653" y="862145"/>
                  <a:pt x="1318627" y="490046"/>
                </a:cubicBezTo>
                <a:lnTo>
                  <a:pt x="1342318" y="420746"/>
                </a:lnTo>
                <a:lnTo>
                  <a:pt x="1060890" y="325004"/>
                </a:lnTo>
                <a:lnTo>
                  <a:pt x="934527" y="398991"/>
                </a:lnTo>
                <a:cubicBezTo>
                  <a:pt x="742533" y="507950"/>
                  <a:pt x="534790" y="626181"/>
                  <a:pt x="409769" y="789771"/>
                </a:cubicBezTo>
                <a:cubicBezTo>
                  <a:pt x="335019" y="929402"/>
                  <a:pt x="374931" y="1038730"/>
                  <a:pt x="452474" y="1187426"/>
                </a:cubicBezTo>
                <a:cubicBezTo>
                  <a:pt x="511550" y="1289760"/>
                  <a:pt x="572024" y="1347752"/>
                  <a:pt x="632427" y="1371398"/>
                </a:cubicBezTo>
                <a:close/>
              </a:path>
            </a:pathLst>
          </a:custGeom>
          <a:solidFill>
            <a:schemeClr val="accent5"/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A99A313-ED89-56A5-E88F-13753C6FF2D0}"/>
              </a:ext>
            </a:extLst>
          </p:cNvPr>
          <p:cNvSpPr/>
          <p:nvPr/>
        </p:nvSpPr>
        <p:spPr>
          <a:xfrm>
            <a:off x="11064240" y="548640"/>
            <a:ext cx="578411" cy="57841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2160" y="1188720"/>
            <a:ext cx="5577840" cy="22860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6FA7872-6944-2A5F-BBB4-BC1FC7FCAB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457200"/>
            <a:ext cx="3653268" cy="5623560"/>
          </a:xfrm>
          <a:custGeom>
            <a:avLst/>
            <a:gdLst>
              <a:gd name="connsiteX0" fmla="*/ 1823887 w 3653268"/>
              <a:gd name="connsiteY0" fmla="*/ 0 h 5623560"/>
              <a:gd name="connsiteX1" fmla="*/ 1829381 w 3653268"/>
              <a:gd name="connsiteY1" fmla="*/ 0 h 5623560"/>
              <a:gd name="connsiteX2" fmla="*/ 2011505 w 3653268"/>
              <a:gd name="connsiteY2" fmla="*/ 8739 h 5623560"/>
              <a:gd name="connsiteX3" fmla="*/ 3653268 w 3653268"/>
              <a:gd name="connsiteY3" fmla="*/ 1725481 h 5623560"/>
              <a:gd name="connsiteX4" fmla="*/ 3653268 w 3653268"/>
              <a:gd name="connsiteY4" fmla="*/ 5623560 h 5623560"/>
              <a:gd name="connsiteX5" fmla="*/ 0 w 3653268"/>
              <a:gd name="connsiteY5" fmla="*/ 5623560 h 5623560"/>
              <a:gd name="connsiteX6" fmla="*/ 0 w 3653268"/>
              <a:gd name="connsiteY6" fmla="*/ 1725481 h 5623560"/>
              <a:gd name="connsiteX7" fmla="*/ 1641763 w 3653268"/>
              <a:gd name="connsiteY7" fmla="*/ 8739 h 562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3268" h="5623560">
                <a:moveTo>
                  <a:pt x="1823887" y="0"/>
                </a:moveTo>
                <a:lnTo>
                  <a:pt x="1829381" y="0"/>
                </a:lnTo>
                <a:lnTo>
                  <a:pt x="2011505" y="8739"/>
                </a:lnTo>
                <a:cubicBezTo>
                  <a:pt x="2923328" y="96739"/>
                  <a:pt x="3636144" y="828758"/>
                  <a:pt x="3653268" y="1725481"/>
                </a:cubicBezTo>
                <a:lnTo>
                  <a:pt x="3653268" y="5623560"/>
                </a:lnTo>
                <a:lnTo>
                  <a:pt x="0" y="5623560"/>
                </a:lnTo>
                <a:lnTo>
                  <a:pt x="0" y="1725481"/>
                </a:lnTo>
                <a:cubicBezTo>
                  <a:pt x="17125" y="828758"/>
                  <a:pt x="729940" y="96739"/>
                  <a:pt x="1641763" y="8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31836E1-785C-1535-F4D4-4A2949AD5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2160" y="3840480"/>
            <a:ext cx="5577840" cy="2286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7472" indent="-347472">
              <a:spcBef>
                <a:spcPts val="1800"/>
              </a:spcBef>
              <a:buClr>
                <a:schemeClr val="accent5"/>
              </a:buClr>
              <a:buSzPct val="150000"/>
              <a:defRPr sz="1800"/>
            </a:lvl2pPr>
            <a:lvl3pPr marL="685800">
              <a:buClr>
                <a:schemeClr val="accent5"/>
              </a:buClr>
              <a:buSzPct val="150000"/>
              <a:defRPr sz="1600"/>
            </a:lvl3pPr>
            <a:lvl4pPr marL="1143000">
              <a:buClr>
                <a:schemeClr val="accent5"/>
              </a:buClr>
              <a:buSzPct val="150000"/>
              <a:defRPr sz="1400"/>
            </a:lvl4pPr>
            <a:lvl5pPr marL="1600200">
              <a:buClr>
                <a:schemeClr val="accent5"/>
              </a:buClr>
              <a:buSzPct val="150000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46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413342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2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8E01D697-E284-8344-A161-C4525C09266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3342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2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27354" y="6413342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2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F3F3F302-188B-7840-8773-908ECBAE7833}" type="datetimeFigureOut">
              <a:rPr lang="en-US" smtClean="0"/>
              <a:t>1/3/25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1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spc="200" baseline="0">
          <a:solidFill>
            <a:schemeClr val="tx2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b="0" kern="1200">
          <a:solidFill>
            <a:schemeClr val="tx2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b="0" kern="1200">
          <a:solidFill>
            <a:schemeClr val="tx2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b="0" kern="1200">
          <a:solidFill>
            <a:schemeClr val="tx2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b="0" kern="1200">
          <a:solidFill>
            <a:schemeClr val="tx2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b="0" kern="1200">
          <a:solidFill>
            <a:schemeClr val="tx2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A5AE-C392-71CF-772D-346B15956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Think Like A Programmer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75CDB-84A8-FD8B-3A27-802D37D10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Aptos SemiBold" panose="020B0004020202020204" pitchFamily="34" charset="0"/>
              </a:rPr>
              <a:t>Nick </a:t>
            </a:r>
            <a:r>
              <a:rPr lang="en-US" b="1" dirty="0" err="1">
                <a:latin typeface="Aptos SemiBold" panose="020B0004020202020204" pitchFamily="34" charset="0"/>
              </a:rPr>
              <a:t>Debeurre</a:t>
            </a:r>
            <a:endParaRPr lang="en-US" b="1" dirty="0">
              <a:latin typeface="Aptos SemiBold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577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C05D-59D1-CF3D-B653-DC8E6983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SemiBold" panose="020B0004020202020204" pitchFamily="34" charset="0"/>
              </a:rPr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BD96F-2227-974C-8BB1-A1391ACBE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71500"/>
            <a:ext cx="6096000" cy="5791200"/>
          </a:xfrm>
        </p:spPr>
        <p:txBody>
          <a:bodyPr numCol="1"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Object-oriented programming (OOP) is a way of writing programs where you use digital objects to organize and handle information</a:t>
            </a:r>
          </a:p>
          <a:p>
            <a:r>
              <a:rPr lang="en-US" dirty="0">
                <a:latin typeface="Aptos" panose="020B0004020202020204" pitchFamily="34" charset="0"/>
              </a:rPr>
              <a:t>Consider a car</a:t>
            </a:r>
            <a:endParaRPr lang="en-US" dirty="0">
              <a:latin typeface="Aptos" panose="020B0004020202020204" pitchFamily="34" charset="0"/>
              <a:sym typeface="Wingdings" pitchFamily="2" charset="2"/>
            </a:endParaRPr>
          </a:p>
          <a:p>
            <a:pPr lvl="1"/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How do you steer?</a:t>
            </a:r>
          </a:p>
          <a:p>
            <a:pPr lvl="1"/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How do you stop and go?</a:t>
            </a:r>
          </a:p>
          <a:p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Let’s think about the important sub-components of a car</a:t>
            </a:r>
          </a:p>
          <a:p>
            <a:pPr lvl="1"/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Steering Wheel</a:t>
            </a:r>
          </a:p>
          <a:p>
            <a:pPr lvl="1"/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Pedals</a:t>
            </a:r>
          </a:p>
          <a:p>
            <a:pPr lvl="1"/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Engine</a:t>
            </a:r>
          </a:p>
          <a:p>
            <a:r>
              <a:rPr lang="en-US" dirty="0">
                <a:latin typeface="Aptos" panose="020B0004020202020204" pitchFamily="34" charset="0"/>
              </a:rPr>
              <a:t>Now let’s see it in code!</a:t>
            </a:r>
          </a:p>
        </p:txBody>
      </p:sp>
    </p:spTree>
    <p:extLst>
      <p:ext uri="{BB962C8B-B14F-4D97-AF65-F5344CB8AC3E}">
        <p14:creationId xmlns:p14="http://schemas.microsoft.com/office/powerpoint/2010/main" val="1347872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4E4FF0-152D-0C7E-5C08-DC21392C2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" y="3016250"/>
            <a:ext cx="3729919" cy="246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50130D-019B-BAAE-47D8-D9DBFC49C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373" y="3016250"/>
            <a:ext cx="3819824" cy="3567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28919A-EA20-C7E0-6EE1-E37D0A06DC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650" y="3016250"/>
            <a:ext cx="4210050" cy="25512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01CCFD-CE0A-F992-0CC1-C2DA3EA50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4386" y="910219"/>
            <a:ext cx="5295696" cy="1560938"/>
          </a:xfrm>
          <a:prstGeom prst="rect">
            <a:avLst/>
          </a:prstGeom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637BC54-E7CB-5748-9795-30DEBE539D74}"/>
              </a:ext>
            </a:extLst>
          </p:cNvPr>
          <p:cNvCxnSpPr>
            <a:stCxn id="5" idx="0"/>
            <a:endCxn id="11" idx="1"/>
          </p:cNvCxnSpPr>
          <p:nvPr/>
        </p:nvCxnSpPr>
        <p:spPr>
          <a:xfrm rot="5400000" flipH="1" flipV="1">
            <a:off x="2369041" y="1300906"/>
            <a:ext cx="1325562" cy="2105127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73BC1E6-0BFA-7AD4-BE03-DD5416836A05}"/>
              </a:ext>
            </a:extLst>
          </p:cNvPr>
          <p:cNvCxnSpPr>
            <a:stCxn id="7" idx="0"/>
            <a:endCxn id="11" idx="2"/>
          </p:cNvCxnSpPr>
          <p:nvPr/>
        </p:nvCxnSpPr>
        <p:spPr>
          <a:xfrm rot="5400000" flipH="1" flipV="1">
            <a:off x="6024713" y="2308730"/>
            <a:ext cx="545093" cy="869949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61CEDA76-614E-7B54-D551-E14AFC780943}"/>
              </a:ext>
            </a:extLst>
          </p:cNvPr>
          <p:cNvCxnSpPr>
            <a:stCxn id="9" idx="0"/>
            <a:endCxn id="11" idx="3"/>
          </p:cNvCxnSpPr>
          <p:nvPr/>
        </p:nvCxnSpPr>
        <p:spPr>
          <a:xfrm rot="16200000" flipV="1">
            <a:off x="9013598" y="2057172"/>
            <a:ext cx="1325562" cy="592593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538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AFAAA8-03FD-55DB-739A-99F9FD01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Part 3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C16D4-18E4-CC57-B606-A84011B35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85000"/>
                    <a:lumOff val="15000"/>
                  </a:schemeClr>
                </a:solidFill>
                <a:latin typeface="Aptos SemiBold" panose="020B0004020202020204" pitchFamily="34" charset="0"/>
              </a:rPr>
              <a:t>Time to run your first program!</a:t>
            </a:r>
          </a:p>
        </p:txBody>
      </p:sp>
    </p:spTree>
    <p:extLst>
      <p:ext uri="{BB962C8B-B14F-4D97-AF65-F5344CB8AC3E}">
        <p14:creationId xmlns:p14="http://schemas.microsoft.com/office/powerpoint/2010/main" val="24084288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3507-0CD3-998A-ABE1-B9BD1298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0" y="457200"/>
            <a:ext cx="4663440" cy="854076"/>
          </a:xfrm>
        </p:spPr>
        <p:txBody>
          <a:bodyPr/>
          <a:lstStyle/>
          <a:p>
            <a:r>
              <a:rPr lang="en-US" dirty="0">
                <a:latin typeface="Aptos SemiBold" panose="020B0004020202020204" pitchFamily="34" charset="0"/>
              </a:rPr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B058D-C5B8-26C1-21C7-475C6FD9E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4325"/>
            <a:ext cx="11493500" cy="4689475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>
                <a:latin typeface="Aptos" panose="020B0004020202020204" pitchFamily="34" charset="0"/>
              </a:rPr>
              <a:t>Step 1: Make a workspace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Create folder on the desktop called [name]_workspace</a:t>
            </a:r>
          </a:p>
          <a:p>
            <a:pPr marL="0" indent="0">
              <a:buNone/>
            </a:pPr>
            <a:r>
              <a:rPr lang="en-US" u="sng" dirty="0">
                <a:latin typeface="Aptos" panose="020B0004020202020204" pitchFamily="34" charset="0"/>
                <a:sym typeface="Wingdings" pitchFamily="2" charset="2"/>
              </a:rPr>
              <a:t>Step 2: Open a terminal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Press </a:t>
            </a:r>
            <a:r>
              <a:rPr lang="en-US" dirty="0" err="1">
                <a:latin typeface="Aptos" panose="020B0004020202020204" pitchFamily="34" charset="0"/>
                <a:sym typeface="Wingdings" pitchFamily="2" charset="2"/>
              </a:rPr>
              <a:t>cmd</a:t>
            </a: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 + space to open the search bar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Type ‘terminal’ and open the application</a:t>
            </a:r>
          </a:p>
          <a:p>
            <a:pPr marL="0" indent="0">
              <a:buNone/>
            </a:pPr>
            <a:r>
              <a:rPr lang="en-US" u="sng" dirty="0">
                <a:latin typeface="Aptos" panose="020B0004020202020204" pitchFamily="34" charset="0"/>
                <a:sym typeface="Wingdings" pitchFamily="2" charset="2"/>
              </a:rPr>
              <a:t>Step 3: Visual Studio Code (VS Code)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Go to applications and open Visual studio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Right click in the workspace and click add folder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Choose your workspace from the Desktop</a:t>
            </a:r>
            <a:endParaRPr lang="en-US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u="sng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u="sng" dirty="0">
                <a:latin typeface="Aptos" panose="020B0004020202020204" pitchFamily="34" charset="0"/>
              </a:rPr>
              <a:t>Step: 4 Make a new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Right click on the directory in VS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Click ‘New File…’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Name it </a:t>
            </a:r>
            <a:r>
              <a:rPr lang="en-US" dirty="0" err="1">
                <a:latin typeface="Aptos" panose="020B0004020202020204" pitchFamily="34" charset="0"/>
              </a:rPr>
              <a:t>hello_world.py</a:t>
            </a:r>
            <a:endParaRPr lang="en-US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u="sng" dirty="0">
                <a:latin typeface="Aptos" panose="020B0004020202020204" pitchFamily="34" charset="0"/>
              </a:rPr>
              <a:t>Step 5: Add your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name = ‘name’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print(’Hello World! My name is ’ + name + ‘.’)</a:t>
            </a:r>
          </a:p>
          <a:p>
            <a:pPr marL="0" indent="0">
              <a:buNone/>
            </a:pPr>
            <a:r>
              <a:rPr lang="en-US" u="sng" dirty="0">
                <a:latin typeface="Aptos" panose="020B0004020202020204" pitchFamily="34" charset="0"/>
              </a:rPr>
              <a:t>Step 6: Run the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run ‘python </a:t>
            </a:r>
            <a:r>
              <a:rPr lang="en-US" dirty="0" err="1">
                <a:latin typeface="Aptos" panose="020B0004020202020204" pitchFamily="34" charset="0"/>
              </a:rPr>
              <a:t>hello_world.py</a:t>
            </a:r>
            <a:r>
              <a:rPr lang="en-US" dirty="0">
                <a:latin typeface="Aptos" panose="020B0004020202020204" pitchFamily="34" charset="0"/>
              </a:rPr>
              <a:t>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You should see the output “Hello World! My name is name.”</a:t>
            </a:r>
          </a:p>
        </p:txBody>
      </p:sp>
    </p:spTree>
    <p:extLst>
      <p:ext uri="{BB962C8B-B14F-4D97-AF65-F5344CB8AC3E}">
        <p14:creationId xmlns:p14="http://schemas.microsoft.com/office/powerpoint/2010/main" val="3777150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C4052-8A76-8535-AFC7-1CB50DAB2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AC34B6-2D42-5C55-4A02-E9C16884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Part 4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CF684-1921-6AB0-EB4D-6B55B5DC3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85000"/>
                    <a:lumOff val="15000"/>
                  </a:schemeClr>
                </a:solidFill>
                <a:latin typeface="Aptos SemiBold" panose="020B0004020202020204" pitchFamily="34" charset="0"/>
              </a:rPr>
              <a:t>Tic Tac Toe</a:t>
            </a:r>
          </a:p>
        </p:txBody>
      </p:sp>
    </p:spTree>
    <p:extLst>
      <p:ext uri="{BB962C8B-B14F-4D97-AF65-F5344CB8AC3E}">
        <p14:creationId xmlns:p14="http://schemas.microsoft.com/office/powerpoint/2010/main" val="17639950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332E6-D68D-DB4F-E2DE-8B8F3D6E6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1E54F6-6D03-049F-E7D8-17B9E653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Part 5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F4609-2651-70D8-CC54-36ADB20D8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85000"/>
                    <a:lumOff val="15000"/>
                  </a:schemeClr>
                </a:solidFill>
                <a:latin typeface="Aptos SemiBold" panose="020B0004020202020204" pitchFamily="34" charset="0"/>
              </a:rPr>
              <a:t>Hangman</a:t>
            </a:r>
          </a:p>
        </p:txBody>
      </p:sp>
    </p:spTree>
    <p:extLst>
      <p:ext uri="{BB962C8B-B14F-4D97-AF65-F5344CB8AC3E}">
        <p14:creationId xmlns:p14="http://schemas.microsoft.com/office/powerpoint/2010/main" val="16858635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120B-5061-79E2-E940-5E922207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48F3-C29E-91FF-BB58-C852E156B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1600"/>
            <a:ext cx="6096000" cy="475488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Many types of languages to serve different purposes</a:t>
            </a:r>
          </a:p>
          <a:p>
            <a:r>
              <a:rPr lang="en-US" dirty="0"/>
              <a:t>Two main categories are compiled and interpreted</a:t>
            </a:r>
          </a:p>
          <a:p>
            <a:pPr lvl="1"/>
            <a:r>
              <a:rPr lang="en-US" dirty="0"/>
              <a:t>Compiled programs are ready to run</a:t>
            </a:r>
          </a:p>
          <a:p>
            <a:pPr lvl="1"/>
            <a:r>
              <a:rPr lang="en-US" dirty="0"/>
              <a:t>Interpreted programs are run on-the-fly</a:t>
            </a:r>
          </a:p>
          <a:p>
            <a:r>
              <a:rPr lang="en-US" dirty="0"/>
              <a:t>Let’s go back to the kitchen:</a:t>
            </a:r>
          </a:p>
          <a:p>
            <a:pPr lvl="1"/>
            <a:r>
              <a:rPr lang="en-US" dirty="0"/>
              <a:t>Compiled programs are like a frozen meal you made ahead of time and reheat</a:t>
            </a:r>
          </a:p>
          <a:p>
            <a:pPr lvl="1"/>
            <a:r>
              <a:rPr lang="en-US" dirty="0"/>
              <a:t>Interpreted programs are like a recipe you pickup and prepare from scratch</a:t>
            </a:r>
          </a:p>
          <a:p>
            <a:r>
              <a:rPr lang="en-US" dirty="0"/>
              <a:t>C and Python are two common languages</a:t>
            </a:r>
          </a:p>
          <a:p>
            <a:pPr lvl="1"/>
            <a:r>
              <a:rPr lang="en-US" dirty="0"/>
              <a:t>C is compiled, runs faster, and takes up less space, but it is harder to learn, understand, and use</a:t>
            </a:r>
          </a:p>
          <a:p>
            <a:pPr lvl="1"/>
            <a:r>
              <a:rPr lang="en-US" dirty="0"/>
              <a:t>Python is easy to learn, understand, and use but it is interpreted, runs more slowly, and takes up more space</a:t>
            </a:r>
          </a:p>
        </p:txBody>
      </p:sp>
    </p:spTree>
    <p:extLst>
      <p:ext uri="{BB962C8B-B14F-4D97-AF65-F5344CB8AC3E}">
        <p14:creationId xmlns:p14="http://schemas.microsoft.com/office/powerpoint/2010/main" val="259213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7554-BABB-953A-B245-717669E2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SemiBold" panose="020B00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043ED-326B-0347-C25D-7503556D5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60400"/>
            <a:ext cx="6096000" cy="546608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Think Like a Programmer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Fundamentals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Time to Run Your First Program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Tic-Tac-Toe Build Along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Hangman Self-Exploration Challenge</a:t>
            </a:r>
          </a:p>
        </p:txBody>
      </p:sp>
    </p:spTree>
    <p:extLst>
      <p:ext uri="{BB962C8B-B14F-4D97-AF65-F5344CB8AC3E}">
        <p14:creationId xmlns:p14="http://schemas.microsoft.com/office/powerpoint/2010/main" val="27437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D375-4C45-826C-BD7E-AB8DF4C0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SemiBold" panose="020B0004020202020204" pitchFamily="34" charset="0"/>
              </a:rPr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EB73F-D34A-95D8-9C67-F468E9E87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09600"/>
            <a:ext cx="6096000" cy="5702300"/>
          </a:xfrm>
        </p:spPr>
        <p:txBody>
          <a:bodyPr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My name is Nick</a:t>
            </a:r>
          </a:p>
          <a:p>
            <a:r>
              <a:rPr lang="en-US" dirty="0">
                <a:latin typeface="Aptos" panose="020B0004020202020204" pitchFamily="34" charset="0"/>
              </a:rPr>
              <a:t>I am Miss Audrey’s husband</a:t>
            </a:r>
          </a:p>
          <a:p>
            <a:r>
              <a:rPr lang="en-US" dirty="0">
                <a:latin typeface="Aptos" panose="020B0004020202020204" pitchFamily="34" charset="0"/>
              </a:rPr>
              <a:t>I am an AI software engineer at Qualcomm</a:t>
            </a:r>
          </a:p>
          <a:p>
            <a:r>
              <a:rPr lang="en-US" dirty="0">
                <a:latin typeface="Aptos" panose="020B0004020202020204" pitchFamily="34" charset="0"/>
              </a:rPr>
              <a:t>Coding may seem scary but I am here to help you </a:t>
            </a: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</a:t>
            </a:r>
          </a:p>
          <a:p>
            <a:r>
              <a:rPr lang="en-US" dirty="0">
                <a:latin typeface="Aptos" panose="020B0004020202020204" pitchFamily="34" charset="0"/>
              </a:rPr>
              <a:t>If you feel confused, stuck, scared, or have a question, raise your hand</a:t>
            </a:r>
          </a:p>
        </p:txBody>
      </p:sp>
    </p:spTree>
    <p:extLst>
      <p:ext uri="{BB962C8B-B14F-4D97-AF65-F5344CB8AC3E}">
        <p14:creationId xmlns:p14="http://schemas.microsoft.com/office/powerpoint/2010/main" val="3171280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9DB7E4-72EC-2497-FA65-96BF8C38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Part 1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5F151-6D8B-33EA-47C7-95C928AD6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85000"/>
                    <a:lumOff val="15000"/>
                  </a:schemeClr>
                </a:solidFill>
                <a:latin typeface="Aptos SemiBold" panose="020B0004020202020204" pitchFamily="34" charset="0"/>
              </a:rPr>
              <a:t>Think Like a Programmer</a:t>
            </a:r>
          </a:p>
        </p:txBody>
      </p:sp>
    </p:spTree>
    <p:extLst>
      <p:ext uri="{BB962C8B-B14F-4D97-AF65-F5344CB8AC3E}">
        <p14:creationId xmlns:p14="http://schemas.microsoft.com/office/powerpoint/2010/main" val="11324973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8A4C-BE95-52CC-4646-104A32C7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SemiBold" panose="020B0004020202020204" pitchFamily="34" charset="0"/>
              </a:rPr>
              <a:t>Why You Should Learn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0E03-4806-00AF-E568-A8C781EEE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22300"/>
            <a:ext cx="6096000" cy="5676900"/>
          </a:xfrm>
        </p:spPr>
        <p:txBody>
          <a:bodyPr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Computers are everywhere</a:t>
            </a:r>
          </a:p>
          <a:p>
            <a:r>
              <a:rPr lang="en-US" dirty="0">
                <a:latin typeface="Aptos" panose="020B0004020202020204" pitchFamily="34" charset="0"/>
              </a:rPr>
              <a:t>Computers work quickly – much faster than humans</a:t>
            </a:r>
          </a:p>
          <a:p>
            <a:r>
              <a:rPr lang="en-US" dirty="0">
                <a:latin typeface="Aptos" panose="020B0004020202020204" pitchFamily="34" charset="0"/>
              </a:rPr>
              <a:t>Computers cannot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Act on their own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Make things from scratch</a:t>
            </a:r>
          </a:p>
          <a:p>
            <a:r>
              <a:rPr lang="en-US" dirty="0">
                <a:latin typeface="Aptos" panose="020B0004020202020204" pitchFamily="34" charset="0"/>
              </a:rPr>
              <a:t>Learning to code is learning to communicate with your computer</a:t>
            </a:r>
          </a:p>
          <a:p>
            <a:r>
              <a:rPr lang="en-US" dirty="0">
                <a:latin typeface="Aptos" panose="020B0004020202020204" pitchFamily="34" charset="0"/>
              </a:rPr>
              <a:t>Programming is digital freedom</a:t>
            </a:r>
          </a:p>
        </p:txBody>
      </p:sp>
    </p:spTree>
    <p:extLst>
      <p:ext uri="{BB962C8B-B14F-4D97-AF65-F5344CB8AC3E}">
        <p14:creationId xmlns:p14="http://schemas.microsoft.com/office/powerpoint/2010/main" val="3150806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01E0-3372-B53F-BBEC-A289AC8F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SemiBold" panose="020B0004020202020204" pitchFamily="34" charset="0"/>
              </a:rPr>
              <a:t>What is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EFD0-A332-A135-8CBC-60CCF97CA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11200"/>
            <a:ext cx="6096000" cy="5575300"/>
          </a:xfrm>
        </p:spPr>
        <p:txBody>
          <a:bodyPr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Programming is telling a computer what to do</a:t>
            </a:r>
          </a:p>
          <a:p>
            <a:r>
              <a:rPr lang="en-US" dirty="0">
                <a:latin typeface="Aptos" panose="020B0004020202020204" pitchFamily="34" charset="0"/>
              </a:rPr>
              <a:t>Programs are like recipes for the computer to “cook” from</a:t>
            </a:r>
          </a:p>
          <a:p>
            <a:r>
              <a:rPr lang="en-US" dirty="0">
                <a:latin typeface="Aptos" panose="020B0004020202020204" pitchFamily="34" charset="0"/>
              </a:rPr>
              <a:t>Think of a restaurant: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The chef creates a recipe for a dish</a:t>
            </a:r>
            <a:endParaRPr lang="en-US" dirty="0">
              <a:latin typeface="Aptos" panose="020B0004020202020204" pitchFamily="34" charset="0"/>
              <a:sym typeface="Wingdings" pitchFamily="2" charset="2"/>
            </a:endParaRPr>
          </a:p>
          <a:p>
            <a:pPr lvl="1"/>
            <a:r>
              <a:rPr lang="en-US" dirty="0">
                <a:latin typeface="Aptos" panose="020B0004020202020204" pitchFamily="34" charset="0"/>
              </a:rPr>
              <a:t>When a customer orders the dish, the chef uses the recipe to make it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Now, the chef doesn’t need to make the dish from scratch every time</a:t>
            </a:r>
          </a:p>
          <a:p>
            <a:r>
              <a:rPr lang="en-US" dirty="0">
                <a:latin typeface="Aptos" panose="020B0004020202020204" pitchFamily="34" charset="0"/>
              </a:rPr>
              <a:t>Programming is similar: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You create a program for a task and save it in a file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When you want your computer to perform the task, you 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2280005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C1AAC-85ED-A54A-8E55-ED019D3C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DB19FC-05A8-2776-C8F2-50A29DFF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Part 2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81DFD-2E1A-5562-8FD2-E99DD7896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85000"/>
                    <a:lumOff val="15000"/>
                  </a:schemeClr>
                </a:solidFill>
                <a:latin typeface="Aptos SemiBold" panose="020B0004020202020204" pitchFamily="34" charset="0"/>
              </a:rPr>
              <a:t>Fundamentals</a:t>
            </a:r>
          </a:p>
        </p:txBody>
      </p:sp>
    </p:spTree>
    <p:extLst>
      <p:ext uri="{BB962C8B-B14F-4D97-AF65-F5344CB8AC3E}">
        <p14:creationId xmlns:p14="http://schemas.microsoft.com/office/powerpoint/2010/main" val="23228867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AB8F4-08A2-A3A5-D85E-F7F912A82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F633-9399-E3C6-D9F8-1A6BD9D1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 SemiBold" panose="020B0004020202020204" pitchFamily="34" charset="0"/>
              </a:rPr>
              <a:t>Types, Variables,</a:t>
            </a:r>
            <a:br>
              <a:rPr lang="en-US" sz="4000" dirty="0">
                <a:latin typeface="Aptos SemiBold" panose="020B0004020202020204" pitchFamily="34" charset="0"/>
              </a:rPr>
            </a:br>
            <a:r>
              <a:rPr lang="en-US" sz="4000" dirty="0">
                <a:latin typeface="Aptos SemiBold" panose="020B0004020202020204" pitchFamily="34" charset="0"/>
              </a:rPr>
              <a:t>and Reserved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87788-D220-F58A-07FF-CF6FDCC28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09600"/>
            <a:ext cx="6096000" cy="5702300"/>
          </a:xfrm>
        </p:spPr>
        <p:txBody>
          <a:bodyPr>
            <a:normAutofit/>
          </a:bodyPr>
          <a:lstStyle/>
          <a:p>
            <a:r>
              <a:rPr lang="en-US" u="sng" dirty="0">
                <a:latin typeface="Aptos" panose="020B0004020202020204" pitchFamily="34" charset="0"/>
              </a:rPr>
              <a:t>Types</a:t>
            </a:r>
            <a:r>
              <a:rPr lang="en-US" dirty="0">
                <a:latin typeface="Aptos" panose="020B0004020202020204" pitchFamily="34" charset="0"/>
              </a:rPr>
              <a:t> are different kinds of information the computer can store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Integer (int) </a:t>
            </a: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 a positive or negative whole number, for example 1</a:t>
            </a:r>
          </a:p>
          <a:p>
            <a:pPr lvl="1"/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String (str)  a word, for example ‘bread’</a:t>
            </a:r>
          </a:p>
          <a:p>
            <a:pPr lvl="1"/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Boolean (bool)  True or False</a:t>
            </a:r>
          </a:p>
          <a:p>
            <a:r>
              <a:rPr lang="en-US" u="sng" dirty="0">
                <a:latin typeface="Aptos" panose="020B0004020202020204" pitchFamily="34" charset="0"/>
                <a:sym typeface="Wingdings" pitchFamily="2" charset="2"/>
              </a:rPr>
              <a:t>Variables</a:t>
            </a: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 are how you define changing information for a computer</a:t>
            </a:r>
          </a:p>
          <a:p>
            <a:pPr lvl="1"/>
            <a:r>
              <a:rPr lang="en-US" dirty="0" err="1">
                <a:latin typeface="Aptos" panose="020B0004020202020204" pitchFamily="34" charset="0"/>
                <a:sym typeface="Wingdings" pitchFamily="2" charset="2"/>
              </a:rPr>
              <a:t>secret_word</a:t>
            </a: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 = ‘fancy sauce’</a:t>
            </a:r>
          </a:p>
          <a:p>
            <a:pPr lvl="1"/>
            <a:r>
              <a:rPr lang="en-US" dirty="0" err="1">
                <a:latin typeface="Aptos" panose="020B0004020202020204" pitchFamily="34" charset="0"/>
                <a:sym typeface="Wingdings" pitchFamily="2" charset="2"/>
              </a:rPr>
              <a:t>my_fav_color</a:t>
            </a: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 = ‘green’</a:t>
            </a:r>
          </a:p>
          <a:p>
            <a:r>
              <a:rPr lang="en-US" u="sng" dirty="0">
                <a:latin typeface="Aptos" panose="020B0004020202020204" pitchFamily="34" charset="0"/>
                <a:sym typeface="Wingdings" pitchFamily="2" charset="2"/>
              </a:rPr>
              <a:t>Reserved words</a:t>
            </a: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 are part of the programming language and cannot be used as variables</a:t>
            </a:r>
          </a:p>
          <a:p>
            <a:pPr lvl="1"/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action = pet() </a:t>
            </a:r>
            <a:r>
              <a:rPr lang="en-US" b="1" dirty="0">
                <a:latin typeface="Aptos" panose="020B0004020202020204" pitchFamily="34" charset="0"/>
                <a:sym typeface="Wingdings" pitchFamily="2" charset="2"/>
              </a:rPr>
              <a:t>if</a:t>
            </a: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ptos" panose="020B0004020202020204" pitchFamily="34" charset="0"/>
                <a:sym typeface="Wingdings" pitchFamily="2" charset="2"/>
              </a:rPr>
              <a:t>dog.is_friendly</a:t>
            </a: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() </a:t>
            </a:r>
            <a:r>
              <a:rPr lang="en-US" b="1" dirty="0">
                <a:latin typeface="Aptos" panose="020B0004020202020204" pitchFamily="34" charset="0"/>
                <a:sym typeface="Wingdings" pitchFamily="2" charset="2"/>
              </a:rPr>
              <a:t>else</a:t>
            </a: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 look()</a:t>
            </a:r>
          </a:p>
        </p:txBody>
      </p:sp>
    </p:spTree>
    <p:extLst>
      <p:ext uri="{BB962C8B-B14F-4D97-AF65-F5344CB8AC3E}">
        <p14:creationId xmlns:p14="http://schemas.microsoft.com/office/powerpoint/2010/main" val="1884304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65791-4656-6E24-58A7-4E4870BA6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0FD2-4A74-B5FF-B1D1-4922D71A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 SemiBold" panose="020B0004020202020204" pitchFamily="34" charset="0"/>
              </a:rPr>
              <a:t>Control Structures and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0F234-B2C6-51EE-D63D-5EC476C8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71500"/>
            <a:ext cx="6096000" cy="5791200"/>
          </a:xfrm>
        </p:spPr>
        <p:txBody>
          <a:bodyPr>
            <a:normAutofit/>
          </a:bodyPr>
          <a:lstStyle/>
          <a:p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Control structures are building blocks that can be used to control the flow of the program</a:t>
            </a:r>
          </a:p>
          <a:p>
            <a:pPr lvl="1"/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Loops</a:t>
            </a:r>
          </a:p>
          <a:p>
            <a:pPr lvl="2"/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while True</a:t>
            </a:r>
          </a:p>
          <a:p>
            <a:pPr lvl="2"/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for item in list</a:t>
            </a:r>
          </a:p>
          <a:p>
            <a:pPr lvl="1"/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Conditionals</a:t>
            </a:r>
          </a:p>
          <a:p>
            <a:pPr lvl="2"/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If  else if  else</a:t>
            </a:r>
          </a:p>
          <a:p>
            <a:pPr lvl="1"/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Functions</a:t>
            </a:r>
          </a:p>
          <a:p>
            <a:pPr lvl="2"/>
            <a:r>
              <a:rPr lang="en-US" dirty="0" err="1">
                <a:latin typeface="Aptos" panose="020B0004020202020204" pitchFamily="34" charset="0"/>
                <a:sym typeface="Wingdings" pitchFamily="2" charset="2"/>
              </a:rPr>
              <a:t>myFunction</a:t>
            </a:r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()</a:t>
            </a:r>
          </a:p>
          <a:p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Operators are symbols that perform operations</a:t>
            </a:r>
          </a:p>
          <a:p>
            <a:pPr lvl="1"/>
            <a:r>
              <a:rPr lang="en-US" dirty="0">
                <a:latin typeface="Aptos" panose="020B0004020202020204" pitchFamily="34" charset="0"/>
                <a:sym typeface="Wingdings" pitchFamily="2" charset="2"/>
              </a:rPr>
              <a:t>Some examples include +, -, =, ==</a:t>
            </a:r>
          </a:p>
        </p:txBody>
      </p:sp>
    </p:spTree>
    <p:extLst>
      <p:ext uri="{BB962C8B-B14F-4D97-AF65-F5344CB8AC3E}">
        <p14:creationId xmlns:p14="http://schemas.microsoft.com/office/powerpoint/2010/main" val="2099430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ature Illustration 16x9">
  <a:themeElements>
    <a:clrScheme name="Rainbow Presentation">
      <a:dk1>
        <a:srgbClr val="5B3B22"/>
      </a:dk1>
      <a:lt1>
        <a:srgbClr val="FFFFFF"/>
      </a:lt1>
      <a:dk2>
        <a:srgbClr val="000000"/>
      </a:dk2>
      <a:lt2>
        <a:srgbClr val="3DB3D4"/>
      </a:lt2>
      <a:accent1>
        <a:srgbClr val="E955BE"/>
      </a:accent1>
      <a:accent2>
        <a:srgbClr val="F58622"/>
      </a:accent2>
      <a:accent3>
        <a:srgbClr val="F3B60C"/>
      </a:accent3>
      <a:accent4>
        <a:srgbClr val="56EA99"/>
      </a:accent4>
      <a:accent5>
        <a:srgbClr val="57C4EA"/>
      </a:accent5>
      <a:accent6>
        <a:srgbClr val="8E56EB"/>
      </a:accent6>
      <a:hlink>
        <a:srgbClr val="DF3D2D"/>
      </a:hlink>
      <a:folHlink>
        <a:srgbClr val="9A5315"/>
      </a:folHlink>
    </a:clrScheme>
    <a:fontScheme name="Custom 31">
      <a:majorFont>
        <a:latin typeface="Grotesque"/>
        <a:ea typeface=""/>
        <a:cs typeface=""/>
      </a:majorFont>
      <a:minorFont>
        <a:latin typeface="Grotesq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3431377_win32_EF_v4" id="{FA9C4EC8-BBD7-497B-9A14-4E55500BA95A}" vid="{E664146B-969C-4D9F-B6CD-0985FBE914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 pop presentation</Template>
  <TotalTime>2116</TotalTime>
  <Words>764</Words>
  <Application>Microsoft Macintosh PowerPoint</Application>
  <PresentationFormat>Widescreen</PresentationFormat>
  <Paragraphs>117</Paragraphs>
  <Slides>16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SemiBold</vt:lpstr>
      <vt:lpstr>Arial</vt:lpstr>
      <vt:lpstr>Calibri</vt:lpstr>
      <vt:lpstr>Grotesque</vt:lpstr>
      <vt:lpstr>Nimbus Sans D OT Condensed</vt:lpstr>
      <vt:lpstr>Nature Illustration 16x9</vt:lpstr>
      <vt:lpstr>Think Like A Programmer</vt:lpstr>
      <vt:lpstr>Agenda</vt:lpstr>
      <vt:lpstr>Before We Start</vt:lpstr>
      <vt:lpstr>Part 1 </vt:lpstr>
      <vt:lpstr>Why You Should Learn to Code</vt:lpstr>
      <vt:lpstr>What is Programming?</vt:lpstr>
      <vt:lpstr>Part 2 </vt:lpstr>
      <vt:lpstr>Types, Variables, and Reserved Words</vt:lpstr>
      <vt:lpstr>Control Structures and Operators</vt:lpstr>
      <vt:lpstr>Object Oriented Programming</vt:lpstr>
      <vt:lpstr>PowerPoint Presentation</vt:lpstr>
      <vt:lpstr>Part 3 </vt:lpstr>
      <vt:lpstr>Hello World</vt:lpstr>
      <vt:lpstr>Part 4 </vt:lpstr>
      <vt:lpstr>Part 5 </vt:lpstr>
      <vt:lpstr>Different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 Debeurre</dc:creator>
  <cp:lastModifiedBy>Nick Debeurre</cp:lastModifiedBy>
  <cp:revision>178</cp:revision>
  <dcterms:created xsi:type="dcterms:W3CDTF">2025-01-03T16:46:01Z</dcterms:created>
  <dcterms:modified xsi:type="dcterms:W3CDTF">2025-01-05T04:03:55Z</dcterms:modified>
</cp:coreProperties>
</file>