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377" r:id="rId4"/>
    <p:sldId id="280" r:id="rId5"/>
    <p:sldId id="363" r:id="rId6"/>
    <p:sldId id="281" r:id="rId7"/>
    <p:sldId id="3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ECD1-82C5-44FA-B21E-7759B6C752A9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25BC6-5409-49AC-93B3-77859440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6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>
            <a:extLst>
              <a:ext uri="{FF2B5EF4-FFF2-40B4-BE49-F238E27FC236}">
                <a16:creationId xmlns:a16="http://schemas.microsoft.com/office/drawing/2014/main" id="{BF3F0B16-929D-42B4-8C54-98C3464F4D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B5969ED5-AAB6-4B02-B0B7-486D3C5327F4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2F30A870-2796-4CBF-A223-F352A4C72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F806CC10-B270-4C5A-AF27-0EC12721B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>
            <a:extLst>
              <a:ext uri="{FF2B5EF4-FFF2-40B4-BE49-F238E27FC236}">
                <a16:creationId xmlns:a16="http://schemas.microsoft.com/office/drawing/2014/main" id="{88C884F4-C18A-465C-BE22-0F6E94599A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D81E7C40-02A8-4261-86C3-FFAF076E8BC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3C035985-CAAD-4C3B-A21B-054BB1F76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6B00B788-E8CD-4B4C-8759-0081689D9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>
            <a:extLst>
              <a:ext uri="{FF2B5EF4-FFF2-40B4-BE49-F238E27FC236}">
                <a16:creationId xmlns:a16="http://schemas.microsoft.com/office/drawing/2014/main" id="{ADAB7FEB-D185-41E8-BC94-C6D7094A0B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06CB04BF-4BC8-4DAE-9B25-BF1611A9CA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7" name="Rectangle 1">
            <a:extLst>
              <a:ext uri="{FF2B5EF4-FFF2-40B4-BE49-F238E27FC236}">
                <a16:creationId xmlns:a16="http://schemas.microsoft.com/office/drawing/2014/main" id="{5A4C1EAA-FE5A-406D-BE68-88C148911C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0DBBDDA0-215B-4124-9F18-2F33022AD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15E8-A9F1-438D-A91B-AFD2CDAD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F1CA3-EB05-4B07-96E6-EB7529D44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6EF5-1742-4949-B9D9-EC343BD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737-C384-4320-8D78-3D1A422D59F4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0553-C7B4-4CEC-AA39-B6ACC1C9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67DF-CFF4-4971-9BEF-81C4673B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1CB2-982D-4B99-90B2-8E8738C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67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5261-C797-4950-BCE8-E2C3E3AC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00113-F175-4756-8567-4040CA4CA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E770-8A3D-4B01-929B-9E46A601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737-C384-4320-8D78-3D1A422D59F4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32DA-BDFA-4027-8752-FE960A6D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3C40-839C-48D5-98F3-7B54CD63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1CB2-982D-4B99-90B2-8E8738C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0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AFFB8-89B3-4600-8AB3-5D3CD4D71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184AF-E430-49E3-B0EB-D9FEB50C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8DC90-1BDC-4055-B425-619FDAF8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737-C384-4320-8D78-3D1A422D59F4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8F704-16E9-462D-959A-188A7DC5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63FF-40E1-4E54-B9E8-2F96EDF6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1CB2-982D-4B99-90B2-8E8738C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62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0B53-8619-43FE-8E5F-A103A060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6799-EF13-483A-A0EC-0D696FED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03E6-ACAE-49FB-A218-848B8CA9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737-C384-4320-8D78-3D1A422D59F4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12C9-528B-4047-8BF4-122332B6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FF78-C9E3-4FE1-BF52-5B7FCC0E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1CB2-982D-4B99-90B2-8E8738C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59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34E8-9EFD-4BC2-A01C-D1BD7B7F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BEE71-542E-48A3-8C6E-63AE7120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06951-A2A6-4555-9B6C-35F8C60C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737-C384-4320-8D78-3D1A422D59F4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CB8A-0EBF-4584-8613-EBB486FD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E56C2-FEEB-4E94-96CD-BA7E42AC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1CB2-982D-4B99-90B2-8E8738C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61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BAD0-2228-4117-9035-05021E9A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A15A-0DF1-4A5E-A336-F274CB7A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2C936-0AE2-484D-BC30-5F45E5944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1F6B4-F10C-434A-83B1-BAD77AA0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737-C384-4320-8D78-3D1A422D59F4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38DD2-0366-48D3-BC36-11D8101B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B4E33-4F50-42C0-8C71-6245C9B9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1CB2-982D-4B99-90B2-8E8738C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51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AA55-F0A4-41C5-A9D3-E0873BA4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21D47-0DEA-457E-9940-FC08CAE42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F9AC8-01E6-4556-B312-B25D4880A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BB751-80C6-42FB-9E87-9FF3650D4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67487-AF30-47E7-96FE-4E2667963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96EDC-5342-426B-BA68-DAA598D9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737-C384-4320-8D78-3D1A422D59F4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D50F9-30B1-447E-BA6F-19936A1B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EC171-1B2F-4F68-9D91-8DDA971F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1CB2-982D-4B99-90B2-8E8738C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EDA7-D7A9-41D5-9DFC-F02FBA89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2E11E-3340-49C8-B52D-28BC55B1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737-C384-4320-8D78-3D1A422D59F4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818D1-1D2D-4098-8CE7-A0967D7E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FA881-139F-4352-BB95-C33E7BDA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1CB2-982D-4B99-90B2-8E8738C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05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A5CDA-6294-444B-8B59-B02B92F0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737-C384-4320-8D78-3D1A422D59F4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C31CD-69AA-4798-97C8-99ED4B02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4CE92-45FB-40E1-87A8-243E7C04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1CB2-982D-4B99-90B2-8E8738C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47E8-72F5-4A82-ABD3-5B9F793B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614C-9C72-47B7-BFD9-21106B1C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42F2-7B1C-400D-876A-31B98421B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BC7CF-34AF-41BF-95BA-707E25EF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737-C384-4320-8D78-3D1A422D59F4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A4DF-EA45-44A7-A7D1-C95BF019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D4A95-7FCC-4904-9005-53B22784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1CB2-982D-4B99-90B2-8E8738C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6D74-0A09-417C-8A57-64A8D184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03A21-4B41-47D7-A0CE-1E0DE2070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0F3A-BD5F-4214-B120-72A3F6FD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9FF60-87F9-42FC-9EB1-0BEC0C48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737-C384-4320-8D78-3D1A422D59F4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7E4A3-29FD-4908-93C4-361184CB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95369-99DC-4D02-8DE9-A8D4CE69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1CB2-982D-4B99-90B2-8E8738C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4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11037-CEFE-4543-8A72-A6289F9B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7089D-CC21-4860-A463-E2938AC20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0F3A-420A-44DF-8774-81A90D853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F737-C384-4320-8D78-3D1A422D59F4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0BF1-A5D3-4DC0-82B5-15520B5FB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58B27-83A8-402F-872A-C524194CF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61CB2-982D-4B99-90B2-8E8738C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3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1E29-B6F0-4D24-A880-152BC4653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Access Controls</a:t>
            </a:r>
          </a:p>
        </p:txBody>
      </p:sp>
    </p:spTree>
    <p:extLst>
      <p:ext uri="{BB962C8B-B14F-4D97-AF65-F5344CB8AC3E}">
        <p14:creationId xmlns:p14="http://schemas.microsoft.com/office/powerpoint/2010/main" val="3902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4AB18FAB-165E-463C-8145-42E105317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58" y="997612"/>
            <a:ext cx="8818045" cy="416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767" rIns="81646" bIns="40823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Private Access Control: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When a variable, a method or a constructor is marked private then it is accessible from within the class.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Neither a class in the same package nor from outside package can access any private member.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It is neither possible through inheritance nor by instantiation.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0A76E3E7-26F2-4976-8F37-6F03D866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365" y="1129521"/>
            <a:ext cx="7949635" cy="334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Protected Access Control: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Case 1: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Class A has a protected member. Class B in the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same package wants to access the member.</a:t>
            </a:r>
          </a:p>
          <a:p>
            <a:pPr eaLnBrk="1">
              <a:lnSpc>
                <a:spcPct val="98000"/>
              </a:lnSpc>
            </a:pPr>
            <a:endParaRPr lang="de-DE" alt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Class B can access the member either through 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instantiation or through inheritance.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24192CD3-15CF-4DD3-B9C4-C1D74C786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293" y="1168173"/>
            <a:ext cx="8990863" cy="394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767" rIns="81646" bIns="40823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Case 2:</a:t>
            </a: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 Class A has a protected member. Class B in different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  package wants to access the member.</a:t>
            </a:r>
          </a:p>
          <a:p>
            <a:pPr eaLnBrk="1">
              <a:lnSpc>
                <a:spcPct val="98000"/>
              </a:lnSpc>
            </a:pPr>
            <a:endParaRPr lang="de-DE" altLang="en-US" sz="2359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Class B can access the member only through inheritance.</a:t>
            </a:r>
          </a:p>
          <a:p>
            <a:pPr eaLnBrk="1">
              <a:lnSpc>
                <a:spcPct val="98000"/>
              </a:lnSpc>
            </a:pPr>
            <a:endParaRPr lang="de-DE" altLang="en-US" sz="2359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-------------------------------------------------------------------------</a:t>
            </a:r>
          </a:p>
          <a:p>
            <a:pPr eaLnBrk="1">
              <a:lnSpc>
                <a:spcPct val="98000"/>
              </a:lnSpc>
            </a:pPr>
            <a:endParaRPr lang="de-DE" altLang="en-US" sz="2359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Protected  =</a:t>
            </a:r>
            <a:r>
              <a:rPr lang="de-DE" altLang="en-US" sz="2903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  Default + Child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>
            <a:extLst>
              <a:ext uri="{FF2B5EF4-FFF2-40B4-BE49-F238E27FC236}">
                <a16:creationId xmlns:a16="http://schemas.microsoft.com/office/drawing/2014/main" id="{5EAEF391-0B71-4128-8502-442662B2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111" y="570063"/>
            <a:ext cx="8364398" cy="334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</a:pPr>
            <a:endParaRPr lang="de-DE" alt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Protected member behaves like default-control-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 member and also allows child classes from outside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 package to access them but only as a child.</a:t>
            </a:r>
          </a:p>
          <a:p>
            <a:pPr eaLnBrk="1">
              <a:lnSpc>
                <a:spcPct val="98000"/>
              </a:lnSpc>
            </a:pPr>
            <a:endParaRPr lang="de-DE" alt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If a child class access protected members of it‘s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 parent in other package then such members are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 further accessible to it's own children and that is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 only as a child.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9D4B1374-5911-4053-8CA0-2E09CE0E4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109" y="1365196"/>
            <a:ext cx="8722995" cy="297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767" rIns="81646" bIns="40823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>
                <a:solidFill>
                  <a:srgbClr val="000000"/>
                </a:solidFill>
                <a:latin typeface="Bookman Old Style" panose="02050604050505020204" pitchFamily="18" charset="0"/>
              </a:rPr>
              <a:t>Public Access Control: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Public members in a class are accessible by other classes,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irrispective of their location* and the way** they access.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* Here 'location' means package.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** Here 'way' means access-through-instantiation or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   access-through-inheritance. 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>
            <a:extLst>
              <a:ext uri="{FF2B5EF4-FFF2-40B4-BE49-F238E27FC236}">
                <a16:creationId xmlns:a16="http://schemas.microsoft.com/office/drawing/2014/main" id="{E51BBFCF-4E6E-4DEE-A4FA-8D8A1B8E1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111" y="1097293"/>
            <a:ext cx="8502653" cy="449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Default Access Control: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Default means package level. When no access modifier is marked on any member then the default access control is applied on the member.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When defualt access control is applied on a member then such member is accessible from within the package.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In other words such members can be accessible by classes in the same package.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Office PowerPoint</Application>
  <PresentationFormat>Widescreen</PresentationFormat>
  <Paragraphs>53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Access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Controls</dc:title>
  <dc:creator>Anoop Ingole</dc:creator>
  <cp:lastModifiedBy>Anoop Ingole</cp:lastModifiedBy>
  <cp:revision>1</cp:revision>
  <dcterms:created xsi:type="dcterms:W3CDTF">2019-02-01T05:19:02Z</dcterms:created>
  <dcterms:modified xsi:type="dcterms:W3CDTF">2019-02-01T05:20:41Z</dcterms:modified>
</cp:coreProperties>
</file>