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359" r:id="rId4"/>
    <p:sldId id="269" r:id="rId5"/>
    <p:sldId id="270" r:id="rId6"/>
    <p:sldId id="375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7F9D9-5AC1-4AB2-8E72-BA4F9B9C4C35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5BDE-9BB7-4D16-BD34-8DF91E166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E4BFC18F-DFD2-4EC0-A5A6-14B75B1D14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2CA01B58-33A3-48A3-ACD3-1C88AC563672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4AF97A4F-C75F-48B7-A80E-DD0D777F5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BC4CB5B2-F018-4DB2-92EE-5834797F2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3CF3C95F-2F35-43D0-9028-E66CA8C777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C018C429-A2F8-4BE0-8F0F-B250DAE4CB9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71DEA75-BBD4-43DE-B8DF-07D36DFD2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E513606-D0D8-4772-A644-D4B4FD9D7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230295AA-26AE-44AF-B23C-61FFC1463D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C08962A7-980E-4F42-B969-CE050AD538E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552CADA2-A2D3-480B-871E-A2A2D6B8A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F3984504-018B-4D2B-9CCD-034561EEB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49A45C70-E4AB-4B06-AA7F-0D118BE233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DE5167A7-1CAD-47DE-B564-D094BAAD4AA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3968EF75-4085-4EFB-A458-242BD71D2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D3F5B5D-E1F4-4FF4-9DE2-DB91BB6FA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B325-0496-4A96-A584-0A83B9CC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B2B7-1195-4A78-B455-5622140BF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9640-3E75-4EEF-B809-FB4CCE64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902E1-F922-4E67-8F77-B53920E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2E17-6ACA-4928-8B76-9A67116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2075-2232-417C-9395-1A48A605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1FE9-7927-4C73-B85B-7FF7BC95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1DC7-C7E2-4B58-8FD8-4E59A4AC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102D-9109-434D-BC46-C056EF5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BDD3-F4EB-4E9A-9ECC-2A1A1584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FAB6D-6C72-480C-B640-E1B8FF2B4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BE99-CEAA-4294-BF58-728016F1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2F8C-8ACD-488A-8497-0C5E341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5CF2-56E8-4D0D-AFDE-F6D2AC4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285F-A9FE-4A45-AF36-59647A44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1B9-B05C-4A2E-9385-2864AC39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3915-77D1-4FC2-A735-CBA44250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6820-A52D-45BF-9CDE-11629143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C8FB-202C-4B3A-B9ED-46FFCE8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78E9-8990-479B-B436-A11E7AA2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8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884E-9C3B-4457-915F-83608F28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D141-F46B-48A6-BD1F-56D6B1CE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08D0-C30A-4B83-947D-96A00C78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15B6-4679-49D2-B53F-9123B167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E6A3-789C-40BA-A1D9-BEB0C642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4CB1-6D7A-4EE0-8AD8-76F999F4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0D6-047B-435F-A8F0-CFA302E8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0549-F10F-4FE5-B2C3-1ED8CE6E6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B973-7688-4392-A0C3-5D2D5C09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FA4C4-0C9C-4382-9548-ADFD4D3A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EA7C-2B0D-4AA2-8B0E-25483613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308F-0623-4F25-9B88-9B6AB2CB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FFAFA-5777-4E97-A8D4-419C6E19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1945-058B-4F07-898F-DB1DC50B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20FF6-0D7E-48E5-9AA1-AFD2B9B2B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2470F-4776-45D1-922B-92AA8D339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A6AF3-246D-4405-8F94-BDB94915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7DFE8-32FA-4D7D-8D6E-49A32BE8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0D386-03DF-4172-B916-1D23EA0D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8656-83B0-4579-BFD4-73F54DD6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CBC5B-D7C9-4ED1-B493-D66E77EF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01EDD-B61B-43F0-99D3-535B6ECB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1C3D8-66E8-42EF-97AE-C267FF94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8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5E689-CA88-480F-9438-14DDED0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AB0C0-BEEA-4A21-AD52-1770B545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E396-96B3-4C4B-A6E9-8D14E60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197-1C69-4661-BFAF-59F1273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C3C6-9EF2-4580-AD91-328F6C5D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AD7BC-C230-498D-B42D-17E005CC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07980-970E-4E3E-A53B-CE8B8EAB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5A004-905B-428C-A4F1-61794A25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EEC9-7F0C-4BF5-A187-863B282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22A3-E9B7-442C-88DB-68F1CED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DF138-2B4C-4BDD-B703-C5F26CE72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259D5-5466-4D67-9A07-81F1A9BC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5A8A4-0CA8-4C35-9503-76A07D67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FAB58-A4B8-46BE-AF0C-F5877CB1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D9F10-C7D8-4DBC-B6E3-2B712BA4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8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3D4B3-4D3D-49BB-BA5B-29773661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9F98-60DF-4636-B1B6-03CAB2CA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DC78-9A4E-414B-BC36-11378F658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ACB39-BBA4-42DF-985D-7047F5000C04}" type="datetimeFigureOut">
              <a:rPr lang="en-IN" smtClean="0"/>
              <a:t>28-01-2019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DE4A-708B-42F0-BEAB-9F462854C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3A7E-DFF3-4763-AB99-A8F58B20A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D74E-A950-4B26-9DF1-534066C484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1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1990-CC5A-4DEE-AED9-EE1EE6DD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496" y="1122363"/>
            <a:ext cx="9144000" cy="2387600"/>
          </a:xfrm>
        </p:spPr>
        <p:txBody>
          <a:bodyPr/>
          <a:lstStyle/>
          <a:p>
            <a:r>
              <a:rPr lang="en-IN" dirty="0"/>
              <a:t>Access Types</a:t>
            </a:r>
          </a:p>
        </p:txBody>
      </p:sp>
    </p:spTree>
    <p:extLst>
      <p:ext uri="{BB962C8B-B14F-4D97-AF65-F5344CB8AC3E}">
        <p14:creationId xmlns:p14="http://schemas.microsoft.com/office/powerpoint/2010/main" val="42208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59B6A61C-29A1-4443-8AC3-00B74029A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698" y="1099918"/>
            <a:ext cx="8980783" cy="3293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7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Access: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a class A communicates with another class B, then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we say that the class A is accessing class B.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In Java, the access is possible in two ways: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1. Access through inheritance.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	2. Access through instantiation.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EC9320D4-DB9E-4985-AC2F-C0D1B2C8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66" y="957245"/>
            <a:ext cx="8364398" cy="400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b="1">
                <a:solidFill>
                  <a:srgbClr val="000000"/>
                </a:solidFill>
                <a:latin typeface="Bookman Old Style" panose="02050604050505020204" pitchFamily="18" charset="0"/>
              </a:rPr>
              <a:t>Access Through Instantiation: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When a class A creates an instance of another class B to access the members of class B, then we say that A is accessing B, through instantiation.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In Object Oriented terms there is a HAS-A relationship between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both the classes.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HAS-A relationship is usage-based relationship.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996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We create an instance and we access it's members and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>
                <a:solidFill>
                  <a:srgbClr val="000000"/>
                </a:solidFill>
                <a:latin typeface="Bookman Old Style" panose="02050604050505020204" pitchFamily="18" charset="0"/>
              </a:rPr>
              <a:t>forget it.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F08480BE-9739-49D9-A2EC-1E71FCF5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892" y="972561"/>
            <a:ext cx="8936138" cy="429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7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>
                <a:solidFill>
                  <a:srgbClr val="000000"/>
                </a:solidFill>
                <a:latin typeface="Bookman Old Style" panose="02050604050505020204" pitchFamily="18" charset="0"/>
              </a:rPr>
              <a:t>Access Through Inheritance: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When a class A extends another class B  and treats all of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the inherited members as it's own(Access them through it's)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own instance), then such access is called access through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inheritance.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In Object Oriented terms there is a IS-A relationship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between both the classes.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IS-A relationship is an inherent relationship.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We create a Parent-Child relationship.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98B5CB60-D8D8-4C9E-9EFB-09F72ED3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698" y="831952"/>
            <a:ext cx="8783483" cy="420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7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>
                <a:solidFill>
                  <a:srgbClr val="000000"/>
                </a:solidFill>
                <a:latin typeface="Bookman Old Style" panose="02050604050505020204" pitchFamily="18" charset="0"/>
              </a:rPr>
              <a:t>Class Inheritance Relationship: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Before class A extends another class B, check if class A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passes IS-A test with the class B.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Class inheritance must be used to create newer versions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of an existing class. 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Because making any changes in an existing class may 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break other's code(those who are already accessing our 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class).   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				                          Continue...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E29B643C-AB63-4ECC-BE9D-8FEB91D2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47" y="1003025"/>
            <a:ext cx="7120108" cy="403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A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extends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B</a:t>
            </a:r>
          </a:p>
          <a:p>
            <a:pPr algn="ctr" eaLnBrk="1">
              <a:lnSpc>
                <a:spcPct val="98000"/>
              </a:lnSpc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A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IS-A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B</a:t>
            </a:r>
          </a:p>
          <a:p>
            <a:pPr algn="ctr" eaLnBrk="1">
              <a:lnSpc>
                <a:spcPct val="98000"/>
              </a:lnSpc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Specialization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–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Generalization</a:t>
            </a:r>
          </a:p>
          <a:p>
            <a:pPr algn="ctr" eaLnBrk="1">
              <a:lnSpc>
                <a:spcPct val="98000"/>
              </a:lnSpc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Special Class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-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General Class</a:t>
            </a:r>
          </a:p>
          <a:p>
            <a:pPr algn="ctr" eaLnBrk="1">
              <a:lnSpc>
                <a:spcPct val="98000"/>
              </a:lnSpc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Child Class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-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Parent Class</a:t>
            </a:r>
          </a:p>
          <a:p>
            <a:pPr algn="ctr" eaLnBrk="1">
              <a:lnSpc>
                <a:spcPct val="98000"/>
              </a:lnSpc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Sub Class </a:t>
            </a: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-</a:t>
            </a: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 Super Class</a:t>
            </a:r>
          </a:p>
          <a:p>
            <a:pPr eaLnBrk="1">
              <a:lnSpc>
                <a:spcPct val="98000"/>
              </a:lnSpc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						</a:t>
            </a:r>
            <a:endParaRPr lang="en-US" altLang="en-US" sz="217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3E7146D9-E1EC-4CBC-ACB8-3D064B99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1069052"/>
            <a:ext cx="8818045" cy="441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In Java multiple class inheritance is not supported.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Like in our world, a child has single parent, in Java a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class can extend only another class.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Extending a class is a way to talk about parent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hierarchy.</a:t>
            </a:r>
          </a:p>
          <a:p>
            <a:pPr eaLnBrk="1">
              <a:lnSpc>
                <a:spcPct val="98000"/>
              </a:lnSpc>
            </a:pPr>
            <a:endParaRPr lang="de-DE" altLang="en-US" sz="136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Extending an existing class by a new class, saves time to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write the new and more specialized class without  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rewriting the same old features, allows to provide new </a:t>
            </a:r>
          </a:p>
          <a:p>
            <a:pPr eaLnBrk="1">
              <a:lnSpc>
                <a:spcPct val="98000"/>
              </a:lnSpc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  features and also allows to modify existing features.</a:t>
            </a:r>
          </a:p>
          <a:p>
            <a:pPr eaLnBrk="1">
              <a:lnSpc>
                <a:spcPct val="98000"/>
              </a:lnSpc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75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Access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</dc:title>
  <dc:creator>Anoop Ingole</dc:creator>
  <cp:lastModifiedBy>Anoop Ingole</cp:lastModifiedBy>
  <cp:revision>2</cp:revision>
  <dcterms:created xsi:type="dcterms:W3CDTF">2019-01-28T15:45:45Z</dcterms:created>
  <dcterms:modified xsi:type="dcterms:W3CDTF">2019-01-28T15:46:22Z</dcterms:modified>
</cp:coreProperties>
</file>