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365" r:id="rId4"/>
    <p:sldId id="3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E59B6-5B70-4CF6-9BB7-D64AFE042A09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B299A-B1D3-4930-8E58-7FC975271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6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1D8C2982-EF61-4135-96F8-9C19A8BCA1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30D58633-133B-4177-A23F-06488000ACDB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DCBE31D4-092D-4397-8465-1B20DB507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2FEC4D9-3140-4731-B7CA-EF6030981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009E-652F-45B0-B034-8449F8D42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38BD4-80EC-445B-B092-31D1CF665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6330-3718-4C25-8B04-B90F6266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ACAE-02DD-4A12-B1BC-8C486EBF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CD1F-6332-4AA2-AD3B-61CE4FA2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28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A6CA-09D5-4C7A-9A9B-DBA3CD7B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7478-1B57-49C7-887C-9AA6E7D62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29F7-CF53-46C6-BA84-0CADDB24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5273-F2FB-4F2B-BC2C-22E27A82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731A-39A6-43CB-A923-F65EED21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2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6E33A-E361-4FB6-9FD1-67D544167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860B7-C24A-4107-8894-B523446B4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47DB-2128-4CA5-B580-77964F27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D342-1448-483F-BEB8-7F792648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952D-A70F-472C-B976-10AF96CD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3C3D-B099-4D02-AE36-60F21F58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5188-7959-4CF9-93F1-D3A4881B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4F88-2D87-4EAA-854F-F6B056D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BF132-DDB4-48EE-977F-2996D342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B7896-346C-4D38-B219-238150DF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B38C-8D98-49E2-83CC-CC78303A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BF85A-DD2D-48C4-AE48-97D670E3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0C55-7DE9-4467-A663-E51BA317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5D86-199D-43DF-A1DB-03C8D422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AA03-F9C4-487F-8D56-B6B72331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A5E9-180E-4B86-9151-6C3DE31F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E011-31D9-4CAA-86B1-CED11EDB9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9FA67-B649-466B-9049-EA6F96B9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67AF1-0B50-4208-9C21-1A22C722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5AF6-76C0-4AAF-8B3E-4DAAB780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7094-3111-4626-8E23-CC1AF067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8A44-22AA-4D6E-B945-AFE542EC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A9124-30F8-4945-954F-CB304B2D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99786-74C0-49BF-AAEE-E5D6257A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E7CF8-4BE0-4357-9B9D-B6F7D5461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A72A3-9AEE-4485-8323-E0747661A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FE5A6-4C70-4949-AA4E-0E8EB6C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5E8C6-0B56-4FE7-97DC-14A6A582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7CC4E-8817-4A49-B788-DE46A560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A4D4-BB61-4BA8-B04D-6E4655D8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4B078-7F38-408D-B83D-B41741E6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2031C-9BAD-4651-BE32-F86D1D13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3CB07-4363-4FE0-B6B9-893943D9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70B87-472D-4393-9BC1-46D5BE97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097DC-753A-42C1-A35E-7E89FDAD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6C34-F726-41D1-9BC3-5779DFEA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9D50-150A-4217-A84A-6FC00EC1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1D42-A963-4CF9-A850-AE29677B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6219-8305-48BE-A898-BFC2E0985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3629-F77F-4B6F-8F22-3A15FCB0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E3CFB-0986-4422-8E24-8D7CECE6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E8F0E-97C8-4E87-9590-A1A8BBE7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53CA-8542-43F3-878A-D6EEEBDC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2BF3B-EFE5-468E-84C6-63A88B410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F2CB9-37C4-4217-8DC1-B2CB69D8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2BE8D-EF68-48A4-8266-52B333A1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3ABFA-C300-4C82-A7A4-99199CB9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B84D0-95A8-4A35-A832-71DAC42B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7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4ED64-1348-4902-9E8C-5F9982F9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AA90-F80D-4E05-8296-E1313A68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37F6-BE84-4674-A307-E1FA44579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9EA-2F7C-49D6-9381-001EA013C9D8}" type="datetimeFigureOut">
              <a:rPr lang="en-IN" smtClean="0"/>
              <a:t>17-01-2019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01A6-F47F-4F76-A3DC-EA0F7DA88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95D4-0E78-4D1C-AFE3-258475D52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F52CF-84CB-40F9-B7C3-F51DE63C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8D1F-E4C1-42EA-9E86-9E203FE44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Compilation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65E25-E263-4588-9FD2-1DC99C6F1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7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B8C2C727-F1C9-4E92-8AEE-06C74F63D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58" y="110893"/>
            <a:ext cx="8818045" cy="455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310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Compilation Steps: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089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1. Compiler inserts some code implicitly.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2. Compiler performs syntax checking and validate the code for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java-rules(Object Oriented Programming Principles).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3. </a:t>
            </a:r>
            <a:r>
              <a:rPr lang="de-DE" altLang="en-US" sz="2177" u="sng" dirty="0">
                <a:solidFill>
                  <a:srgbClr val="000000"/>
                </a:solidFill>
                <a:latin typeface="Bookman Old Style" panose="02050604050505020204" pitchFamily="18" charset="0"/>
              </a:rPr>
              <a:t>If no error found: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Compiler generates byte code for each class defined in the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source file and saves them in a separate file on the name of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the defined class name with .class extension.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BBE3DD31-A685-4ABB-B556-EB569778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493" y="733038"/>
            <a:ext cx="8157016" cy="403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Ex.: If a source file A.java has three class definition naming class E{ }, class X{ } and class K{ }, then on suceessfull compilation, three .class files will be created naming E.class, X.class and K.class containing byte code of class E, class X and class K respectively.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u="sng">
                <a:solidFill>
                  <a:srgbClr val="000000"/>
                </a:solidFill>
                <a:latin typeface="Bookman Old Style" panose="02050604050505020204" pitchFamily="18" charset="0"/>
              </a:rPr>
              <a:t>If a syntax error or Java rule violation is found in the code:</a:t>
            </a: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    The compiler shows compile time errors, and the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	compilation will stop. The error is shown on the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    command line indicating the java rules violation and/or 	any syntax error in your source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C175B48-9FC8-4747-AA41-7AD9A751EE5D}"/>
              </a:ext>
            </a:extLst>
          </p:cNvPr>
          <p:cNvSpPr/>
          <p:nvPr/>
        </p:nvSpPr>
        <p:spPr>
          <a:xfrm>
            <a:off x="3200666" y="2290132"/>
            <a:ext cx="533400" cy="666750"/>
          </a:xfrm>
          <a:prstGeom prst="snip1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899E6-4214-427D-9044-C00395958761}"/>
              </a:ext>
            </a:extLst>
          </p:cNvPr>
          <p:cNvSpPr txBox="1"/>
          <p:nvPr/>
        </p:nvSpPr>
        <p:spPr>
          <a:xfrm>
            <a:off x="1200150" y="800100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C: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A405A83-429F-4B8F-A8A3-D21D6DD52430}"/>
              </a:ext>
            </a:extLst>
          </p:cNvPr>
          <p:cNvSpPr/>
          <p:nvPr/>
        </p:nvSpPr>
        <p:spPr>
          <a:xfrm rot="5400000">
            <a:off x="1476318" y="1318525"/>
            <a:ext cx="457581" cy="590283"/>
          </a:xfrm>
          <a:prstGeom prst="bentUpArrow">
            <a:avLst>
              <a:gd name="adj1" fmla="val 2604"/>
              <a:gd name="adj2" fmla="val 93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AB094-C858-4634-BBC8-A8B9AFC69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1" y="1384875"/>
            <a:ext cx="879069" cy="879069"/>
          </a:xfrm>
          <a:prstGeom prst="rect">
            <a:avLst/>
          </a:prstGeom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87A04AAC-DA42-4091-B46B-F0E48A6CC6B9}"/>
              </a:ext>
            </a:extLst>
          </p:cNvPr>
          <p:cNvSpPr/>
          <p:nvPr/>
        </p:nvSpPr>
        <p:spPr>
          <a:xfrm rot="5400000">
            <a:off x="2505380" y="2090050"/>
            <a:ext cx="457581" cy="590283"/>
          </a:xfrm>
          <a:prstGeom prst="bentUpArrow">
            <a:avLst>
              <a:gd name="adj1" fmla="val 2604"/>
              <a:gd name="adj2" fmla="val 93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4F1BA-7DB2-4A92-9BEF-81B4F2527804}"/>
              </a:ext>
            </a:extLst>
          </p:cNvPr>
          <p:cNvSpPr txBox="1"/>
          <p:nvPr/>
        </p:nvSpPr>
        <p:spPr>
          <a:xfrm>
            <a:off x="2824693" y="1575530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abc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8D9DE-4413-46EB-BD97-6D037A4F11BA}"/>
              </a:ext>
            </a:extLst>
          </p:cNvPr>
          <p:cNvSpPr txBox="1"/>
          <p:nvPr/>
        </p:nvSpPr>
        <p:spPr>
          <a:xfrm>
            <a:off x="3786718" y="2366105"/>
            <a:ext cx="9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A.java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80323C-9968-4BFE-ACDB-42CA93B71349}"/>
              </a:ext>
            </a:extLst>
          </p:cNvPr>
          <p:cNvCxnSpPr/>
          <p:nvPr/>
        </p:nvCxnSpPr>
        <p:spPr>
          <a:xfrm>
            <a:off x="5876925" y="485775"/>
            <a:ext cx="4705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FCE26-2B6F-4CF9-B586-C2342CB159E3}"/>
              </a:ext>
            </a:extLst>
          </p:cNvPr>
          <p:cNvCxnSpPr/>
          <p:nvPr/>
        </p:nvCxnSpPr>
        <p:spPr>
          <a:xfrm>
            <a:off x="5876925" y="485775"/>
            <a:ext cx="0" cy="1680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817BE3-8C2D-4228-ACB9-3593E5F059E9}"/>
              </a:ext>
            </a:extLst>
          </p:cNvPr>
          <p:cNvSpPr txBox="1"/>
          <p:nvPr/>
        </p:nvSpPr>
        <p:spPr>
          <a:xfrm>
            <a:off x="5906031" y="241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20114-F227-4989-B2BF-39680C0168EC}"/>
              </a:ext>
            </a:extLst>
          </p:cNvPr>
          <p:cNvSpPr txBox="1"/>
          <p:nvPr/>
        </p:nvSpPr>
        <p:spPr>
          <a:xfrm>
            <a:off x="5954922" y="578792"/>
            <a:ext cx="3444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C:/&gt;cd  </a:t>
            </a:r>
            <a:r>
              <a:rPr lang="en-IN" sz="2400" dirty="0" err="1"/>
              <a:t>abc</a:t>
            </a:r>
            <a:r>
              <a:rPr lang="en-IN" sz="2400" dirty="0"/>
              <a:t>  &lt;press-enter&gt;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970C2-DE62-416D-8D23-79DD68E53DE2}"/>
              </a:ext>
            </a:extLst>
          </p:cNvPr>
          <p:cNvSpPr txBox="1"/>
          <p:nvPr/>
        </p:nvSpPr>
        <p:spPr>
          <a:xfrm>
            <a:off x="5954922" y="1112192"/>
            <a:ext cx="4599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C:/abc&gt;javac   A.java  &lt;press-enter&gt;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E2980F-6047-4473-8090-366E2A72E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96" y="2995035"/>
            <a:ext cx="552444" cy="551365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8692E8D5-260B-48B8-905E-DE3F3715A519}"/>
              </a:ext>
            </a:extLst>
          </p:cNvPr>
          <p:cNvSpPr/>
          <p:nvPr/>
        </p:nvSpPr>
        <p:spPr>
          <a:xfrm>
            <a:off x="4175935" y="2599170"/>
            <a:ext cx="1057275" cy="829830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40347E9-DB3E-4318-95BB-60D9F8FB6702}"/>
              </a:ext>
            </a:extLst>
          </p:cNvPr>
          <p:cNvSpPr/>
          <p:nvPr/>
        </p:nvSpPr>
        <p:spPr>
          <a:xfrm rot="6365446">
            <a:off x="4251382" y="3115713"/>
            <a:ext cx="1244256" cy="741467"/>
          </a:xfrm>
          <a:prstGeom prst="arc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3B71E217-69B2-4A85-ADA5-D98304B6A3AB}"/>
              </a:ext>
            </a:extLst>
          </p:cNvPr>
          <p:cNvSpPr/>
          <p:nvPr/>
        </p:nvSpPr>
        <p:spPr>
          <a:xfrm rot="5400000">
            <a:off x="2051066" y="3131162"/>
            <a:ext cx="1366207" cy="590283"/>
          </a:xfrm>
          <a:prstGeom prst="bentUpArrow">
            <a:avLst>
              <a:gd name="adj1" fmla="val 2604"/>
              <a:gd name="adj2" fmla="val 93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D762EF9B-BEBC-4943-8EC5-AC12A40B14B5}"/>
              </a:ext>
            </a:extLst>
          </p:cNvPr>
          <p:cNvSpPr/>
          <p:nvPr/>
        </p:nvSpPr>
        <p:spPr>
          <a:xfrm>
            <a:off x="3210191" y="3756982"/>
            <a:ext cx="533400" cy="666750"/>
          </a:xfrm>
          <a:prstGeom prst="snip1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8DFF24-BF2A-4F5F-B437-514D6548D036}"/>
              </a:ext>
            </a:extLst>
          </p:cNvPr>
          <p:cNvSpPr txBox="1"/>
          <p:nvPr/>
        </p:nvSpPr>
        <p:spPr>
          <a:xfrm>
            <a:off x="3796243" y="3832955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E.class</a:t>
            </a:r>
            <a:endParaRPr lang="en-IN" sz="2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42B4C2-406E-4CFA-99CC-E09438E07455}"/>
              </a:ext>
            </a:extLst>
          </p:cNvPr>
          <p:cNvCxnSpPr>
            <a:cxnSpLocks/>
          </p:cNvCxnSpPr>
          <p:nvPr/>
        </p:nvCxnSpPr>
        <p:spPr>
          <a:xfrm>
            <a:off x="8248650" y="3267075"/>
            <a:ext cx="3000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D56C3D-11B2-4FE7-87DD-91B369F5EB2F}"/>
              </a:ext>
            </a:extLst>
          </p:cNvPr>
          <p:cNvCxnSpPr>
            <a:cxnSpLocks/>
          </p:cNvCxnSpPr>
          <p:nvPr/>
        </p:nvCxnSpPr>
        <p:spPr>
          <a:xfrm>
            <a:off x="8248650" y="3267075"/>
            <a:ext cx="0" cy="273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209094-37E5-4E81-A3E3-97D2E5675D87}"/>
              </a:ext>
            </a:extLst>
          </p:cNvPr>
          <p:cNvSpPr txBox="1"/>
          <p:nvPr/>
        </p:nvSpPr>
        <p:spPr>
          <a:xfrm>
            <a:off x="8287830" y="2764202"/>
            <a:ext cx="9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A.java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E24D22-5163-4247-8E97-84993717E52A}"/>
              </a:ext>
            </a:extLst>
          </p:cNvPr>
          <p:cNvSpPr txBox="1"/>
          <p:nvPr/>
        </p:nvSpPr>
        <p:spPr>
          <a:xfrm>
            <a:off x="8297355" y="3343275"/>
            <a:ext cx="1404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class   E{</a:t>
            </a:r>
          </a:p>
          <a:p>
            <a:r>
              <a:rPr lang="en-IN" sz="2800" dirty="0"/>
              <a:t>      …	</a:t>
            </a:r>
          </a:p>
          <a:p>
            <a:r>
              <a:rPr lang="en-IN" sz="2800" dirty="0"/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E090E5-9ADB-4256-AB7C-29FA9CB65914}"/>
              </a:ext>
            </a:extLst>
          </p:cNvPr>
          <p:cNvSpPr txBox="1"/>
          <p:nvPr/>
        </p:nvSpPr>
        <p:spPr>
          <a:xfrm>
            <a:off x="3188544" y="2319939"/>
            <a:ext cx="1107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class   E{</a:t>
            </a:r>
          </a:p>
          <a:p>
            <a:r>
              <a:rPr lang="en-IN" sz="900" dirty="0"/>
              <a:t>      …	</a:t>
            </a:r>
          </a:p>
          <a:p>
            <a:r>
              <a:rPr lang="en-IN" sz="900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D56E0A-7B8A-4C50-8176-1954B73E4D05}"/>
              </a:ext>
            </a:extLst>
          </p:cNvPr>
          <p:cNvSpPr txBox="1"/>
          <p:nvPr/>
        </p:nvSpPr>
        <p:spPr>
          <a:xfrm>
            <a:off x="3188544" y="376773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O1o1o</a:t>
            </a:r>
          </a:p>
          <a:p>
            <a:r>
              <a:rPr lang="en-IN" sz="900" dirty="0"/>
              <a:t>0101010</a:t>
            </a:r>
          </a:p>
          <a:p>
            <a:r>
              <a:rPr lang="en-IN" sz="900" dirty="0"/>
              <a:t>01010</a:t>
            </a:r>
          </a:p>
          <a:p>
            <a:r>
              <a:rPr lang="en-IN" sz="900" dirty="0"/>
              <a:t>0101001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1F841D-3957-4C7C-A622-E6ED7BC519F4}"/>
              </a:ext>
            </a:extLst>
          </p:cNvPr>
          <p:cNvSpPr txBox="1"/>
          <p:nvPr/>
        </p:nvSpPr>
        <p:spPr>
          <a:xfrm>
            <a:off x="5458905" y="310710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Compiler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E08867-FFDD-43C0-8684-F9BFB47D70AA}"/>
              </a:ext>
            </a:extLst>
          </p:cNvPr>
          <p:cNvSpPr txBox="1"/>
          <p:nvPr/>
        </p:nvSpPr>
        <p:spPr>
          <a:xfrm>
            <a:off x="5516055" y="2849927"/>
            <a:ext cx="100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javac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553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213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Times New Roman</vt:lpstr>
      <vt:lpstr>Office Theme</vt:lpstr>
      <vt:lpstr>Compilation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Anoop Ingole</dc:creator>
  <cp:lastModifiedBy>Anoop Ingole</cp:lastModifiedBy>
  <cp:revision>3</cp:revision>
  <dcterms:created xsi:type="dcterms:W3CDTF">2019-01-17T16:49:59Z</dcterms:created>
  <dcterms:modified xsi:type="dcterms:W3CDTF">2019-01-17T17:08:12Z</dcterms:modified>
</cp:coreProperties>
</file>