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5EBDF-3556-48B3-8214-29AEC7E19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22F56-A1D8-4521-A068-3D41A7F5B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71E75-C140-4BDF-82CD-24633EEA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F4DB-8AD0-4E76-8D13-0436C103D7B5}" type="datetimeFigureOut">
              <a:rPr lang="en-IN" smtClean="0"/>
              <a:t>17-01-2019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83AC7-A817-48FE-B742-67026AB1C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C283F-28BB-4E81-9989-2C0436470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AA15-A1EC-4647-96C6-5D7B3F9E5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97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53F00-6938-447A-98A6-2B62416EE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FA385-BD0F-4A4D-A116-7BEEDB848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C42F4-7DB5-41ED-B14F-E1F521131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F4DB-8AD0-4E76-8D13-0436C103D7B5}" type="datetimeFigureOut">
              <a:rPr lang="en-IN" smtClean="0"/>
              <a:t>17-01-2019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B8C10-4384-4A0A-AD23-FAD70DB7C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8A70F-995A-46B1-B0E4-8FBC2BB1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AA15-A1EC-4647-96C6-5D7B3F9E5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72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A9B57B-9BA2-44CD-BB7C-A7DA8BC3C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75E8A-C22C-4D3C-A9E6-ACA125AFE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A8877-CF20-400C-9363-4D778F6E2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F4DB-8AD0-4E76-8D13-0436C103D7B5}" type="datetimeFigureOut">
              <a:rPr lang="en-IN" smtClean="0"/>
              <a:t>17-01-2019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AD63E-BDB0-4090-8021-8A5C46B0B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7981A-8BA7-4F69-86B5-B108F7C8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AA15-A1EC-4647-96C6-5D7B3F9E5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78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155D-3775-475D-B42E-B0ABF05BF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4636E-064B-411C-B2D3-715BAC9F3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5B073-D2F2-49EC-8C18-5BE4C3CC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F4DB-8AD0-4E76-8D13-0436C103D7B5}" type="datetimeFigureOut">
              <a:rPr lang="en-IN" smtClean="0"/>
              <a:t>17-01-2019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D4FF9-846C-4379-A416-37DC33A76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53E46-B272-471E-A6AE-C82008AF5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AA15-A1EC-4647-96C6-5D7B3F9E5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91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88768-B6A5-4724-8E95-528AF3A42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FB954-0F79-437A-BA8B-767632BAE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36C72-EDB5-4642-ADB0-26B948D46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F4DB-8AD0-4E76-8D13-0436C103D7B5}" type="datetimeFigureOut">
              <a:rPr lang="en-IN" smtClean="0"/>
              <a:t>17-01-2019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9D51A-8EED-4481-9423-B747C38E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62E1E-C3C4-4579-ACA1-B82F20C8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AA15-A1EC-4647-96C6-5D7B3F9E5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88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12E2-5405-4956-9078-8276D315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D6BE6-8E74-497E-BF2D-3231941F2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2B5A1-CF3C-447C-B985-C053A56F7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2B55B-6F6C-46A8-8131-07B860493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F4DB-8AD0-4E76-8D13-0436C103D7B5}" type="datetimeFigureOut">
              <a:rPr lang="en-IN" smtClean="0"/>
              <a:t>17-01-2019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26597-2D09-47BD-AD73-7AA13AAB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1BE29-AFAB-4E10-A1AF-0E79672A2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AA15-A1EC-4647-96C6-5D7B3F9E5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27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E046-2425-4117-8456-52D8BAE10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8B1F7-3F75-4B4A-887F-4B51397F8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8BB14-74FD-4A02-924E-D07C6A191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49DEA1-D8CE-42C1-AD8C-EEFD46D71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74604F-63F0-4AB3-978C-B31A4E598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A65B14-EF4E-43A4-B00C-D8E655F4B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F4DB-8AD0-4E76-8D13-0436C103D7B5}" type="datetimeFigureOut">
              <a:rPr lang="en-IN" smtClean="0"/>
              <a:t>17-01-2019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8EAD8-6A58-4BB6-A175-CBD72E5F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EACA5E-6E88-4A77-8AA2-0759BAE3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AA15-A1EC-4647-96C6-5D7B3F9E5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25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2822-E355-4A7A-8B49-B8D5DEAD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6EB51C-4B01-43B5-BF5A-9B9029C00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F4DB-8AD0-4E76-8D13-0436C103D7B5}" type="datetimeFigureOut">
              <a:rPr lang="en-IN" smtClean="0"/>
              <a:t>17-01-2019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F0F98-FC49-43F6-B230-4528B77AC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6EA35-E270-4AFD-8B96-BB7403A0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AA15-A1EC-4647-96C6-5D7B3F9E5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59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294745-0D1B-46F4-B399-E6939F75A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F4DB-8AD0-4E76-8D13-0436C103D7B5}" type="datetimeFigureOut">
              <a:rPr lang="en-IN" smtClean="0"/>
              <a:t>17-01-2019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70A885-E7BC-426C-95E2-A08CAD128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6C9E2-2B41-44E8-8413-2D254E0EE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AA15-A1EC-4647-96C6-5D7B3F9E5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44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48D3-DFCA-4C88-BD25-F3D30130B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3B164-D46C-4746-A711-DB31ADA7D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1484B-C464-47DA-9C3E-6C72EE526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88FCE-1DA5-4439-9476-558482F45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F4DB-8AD0-4E76-8D13-0436C103D7B5}" type="datetimeFigureOut">
              <a:rPr lang="en-IN" smtClean="0"/>
              <a:t>17-01-2019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F80CF-16BD-4CF4-A151-9D134636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A592F-F03C-4DB3-A0E1-560C2C02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AA15-A1EC-4647-96C6-5D7B3F9E5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15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6C847-BD16-4144-8D61-3E5002A8B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036948-F858-48B2-8445-CF4DDD75D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2F9B6-5DB4-43A2-A8FA-E071ED196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102A6-DB82-4498-866D-B60DF5A2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F4DB-8AD0-4E76-8D13-0436C103D7B5}" type="datetimeFigureOut">
              <a:rPr lang="en-IN" smtClean="0"/>
              <a:t>17-01-2019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5E713-2E2E-4470-977C-33232ED3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A7592-1D3A-4875-B5F4-13ABBF8D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AA15-A1EC-4647-96C6-5D7B3F9E5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11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D4C46A-62FC-417A-9F6B-45A4B0C16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D39EB-3E7D-4DFC-B239-072E7D97A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90BF5-1980-4E69-9705-4C73FA2BD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4F4DB-8AD0-4E76-8D13-0436C103D7B5}" type="datetimeFigureOut">
              <a:rPr lang="en-IN" smtClean="0"/>
              <a:t>17-01-2019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34A38-79A8-49CD-B1F0-A4C7C60A2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42C2A-8EA7-43FA-B002-554564769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FAA15-A1EC-4647-96C6-5D7B3F9E5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77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630D-3BF5-4457-B52D-76C4B34645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Compile And Run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A21E9-C6ED-49E5-A68C-ED173CD49C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939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457200"/>
            <a:ext cx="85344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</a:rPr>
              <a:t>  Java Compiler produces an architecture-neutral bytecode output(.class) file.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Cambria" pitchFamily="18" charset="0"/>
              </a:rPr>
              <a:t> </a:t>
            </a:r>
          </a:p>
        </p:txBody>
      </p:sp>
      <p:sp>
        <p:nvSpPr>
          <p:cNvPr id="6" name="Frame 5"/>
          <p:cNvSpPr/>
          <p:nvPr/>
        </p:nvSpPr>
        <p:spPr>
          <a:xfrm>
            <a:off x="5029200" y="1219200"/>
            <a:ext cx="2057400" cy="7620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12392" y="1412544"/>
            <a:ext cx="146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 Compiler</a:t>
            </a:r>
          </a:p>
        </p:txBody>
      </p:sp>
      <p:sp>
        <p:nvSpPr>
          <p:cNvPr id="8" name="Folded Corner 7"/>
          <p:cNvSpPr/>
          <p:nvPr/>
        </p:nvSpPr>
        <p:spPr>
          <a:xfrm rot="10800000">
            <a:off x="3048000" y="1524000"/>
            <a:ext cx="685800" cy="9144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olded Corner 8"/>
          <p:cNvSpPr/>
          <p:nvPr/>
        </p:nvSpPr>
        <p:spPr>
          <a:xfrm rot="10800000">
            <a:off x="8382000" y="1524000"/>
            <a:ext cx="685800" cy="914400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20119868">
            <a:off x="3889280" y="1751115"/>
            <a:ext cx="978408" cy="34651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rot="1650464">
            <a:off x="7263718" y="1733123"/>
            <a:ext cx="978408" cy="34651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43200" y="1066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 Source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53400" y="1066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 Code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8000" y="25262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.java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82000" y="2590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.class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2514600" y="3276600"/>
            <a:ext cx="7086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850035F6-C239-4936-AA03-EBDB2EF1F9C8}"/>
              </a:ext>
            </a:extLst>
          </p:cNvPr>
          <p:cNvSpPr/>
          <p:nvPr/>
        </p:nvSpPr>
        <p:spPr>
          <a:xfrm>
            <a:off x="5181600" y="4191000"/>
            <a:ext cx="2057400" cy="1219200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FEF67E-6EA1-4052-AAFA-C7EF6922E20D}"/>
              </a:ext>
            </a:extLst>
          </p:cNvPr>
          <p:cNvSpPr txBox="1"/>
          <p:nvPr/>
        </p:nvSpPr>
        <p:spPr>
          <a:xfrm>
            <a:off x="1905000" y="3581400"/>
            <a:ext cx="84582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</a:rPr>
              <a:t>  JVM consists of class loader and an interpreter. 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8443AE2A-7D9A-417A-B611-1283620D6E61}"/>
              </a:ext>
            </a:extLst>
          </p:cNvPr>
          <p:cNvSpPr/>
          <p:nvPr/>
        </p:nvSpPr>
        <p:spPr>
          <a:xfrm>
            <a:off x="5410200" y="4288808"/>
            <a:ext cx="16002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Loader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C8E09E92-782E-46A7-B6A9-6D7CC8578399}"/>
              </a:ext>
            </a:extLst>
          </p:cNvPr>
          <p:cNvSpPr/>
          <p:nvPr/>
        </p:nvSpPr>
        <p:spPr>
          <a:xfrm>
            <a:off x="5410200" y="4985984"/>
            <a:ext cx="1600200" cy="304800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Interpreter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0F54715-1560-4A9D-80E3-2EBDEA8D38E3}"/>
              </a:ext>
            </a:extLst>
          </p:cNvPr>
          <p:cNvCxnSpPr/>
          <p:nvPr/>
        </p:nvCxnSpPr>
        <p:spPr>
          <a:xfrm rot="5400000">
            <a:off x="6020594" y="4800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5C2F432-67E3-4BAF-955C-7F7BB8D6BDB7}"/>
              </a:ext>
            </a:extLst>
          </p:cNvPr>
          <p:cNvSpPr/>
          <p:nvPr/>
        </p:nvSpPr>
        <p:spPr>
          <a:xfrm>
            <a:off x="2438400" y="4038600"/>
            <a:ext cx="2057400" cy="762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Java Program</a:t>
            </a:r>
          </a:p>
          <a:p>
            <a:pPr algn="ctr"/>
            <a:r>
              <a:rPr lang="en-US" dirty="0"/>
              <a:t>.class files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E19B723-2EBF-4DD6-ADD7-7656A283C0C4}"/>
              </a:ext>
            </a:extLst>
          </p:cNvPr>
          <p:cNvSpPr/>
          <p:nvPr/>
        </p:nvSpPr>
        <p:spPr>
          <a:xfrm>
            <a:off x="7924800" y="4038600"/>
            <a:ext cx="2057400" cy="762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Java API</a:t>
            </a:r>
          </a:p>
          <a:p>
            <a:pPr algn="ctr"/>
            <a:r>
              <a:rPr lang="en-US" dirty="0"/>
              <a:t>.class files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A12A2A-A743-4527-B511-1A7F5D04B3EA}"/>
              </a:ext>
            </a:extLst>
          </p:cNvPr>
          <p:cNvCxnSpPr/>
          <p:nvPr/>
        </p:nvCxnSpPr>
        <p:spPr>
          <a:xfrm>
            <a:off x="4572000" y="4419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B3D4A7-EEB7-49B4-A431-17BAB8210E81}"/>
              </a:ext>
            </a:extLst>
          </p:cNvPr>
          <p:cNvCxnSpPr/>
          <p:nvPr/>
        </p:nvCxnSpPr>
        <p:spPr>
          <a:xfrm rot="10800000">
            <a:off x="7086600" y="4419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4B94828-ED55-4A5B-8E62-6C19707FBCCC}"/>
              </a:ext>
            </a:extLst>
          </p:cNvPr>
          <p:cNvSpPr txBox="1"/>
          <p:nvPr/>
        </p:nvSpPr>
        <p:spPr>
          <a:xfrm>
            <a:off x="7239000" y="502920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JVM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E1ACB038-C0F0-45F2-BAF8-9E609420C014}"/>
              </a:ext>
            </a:extLst>
          </p:cNvPr>
          <p:cNvSpPr/>
          <p:nvPr/>
        </p:nvSpPr>
        <p:spPr>
          <a:xfrm>
            <a:off x="4648200" y="5791200"/>
            <a:ext cx="3124200" cy="6858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Host System</a:t>
            </a:r>
          </a:p>
          <a:p>
            <a:pPr algn="ctr"/>
            <a:r>
              <a:rPr lang="en-US" dirty="0"/>
              <a:t>Windows, Linux etc.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2138645-6A8F-4685-8A6E-DC70670B796E}"/>
              </a:ext>
            </a:extLst>
          </p:cNvPr>
          <p:cNvCxnSpPr/>
          <p:nvPr/>
        </p:nvCxnSpPr>
        <p:spPr>
          <a:xfrm rot="5400000">
            <a:off x="6080552" y="56761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84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57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Wingdings</vt:lpstr>
      <vt:lpstr>Office Theme</vt:lpstr>
      <vt:lpstr>Compile And Run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Code Organisation</dc:title>
  <dc:creator>Anoop Ingole</dc:creator>
  <cp:lastModifiedBy>Anoop Ingole</cp:lastModifiedBy>
  <cp:revision>2</cp:revision>
  <dcterms:created xsi:type="dcterms:W3CDTF">2019-01-17T05:15:07Z</dcterms:created>
  <dcterms:modified xsi:type="dcterms:W3CDTF">2019-01-17T05:19:12Z</dcterms:modified>
</cp:coreProperties>
</file>