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68BF-2220-4298-8AC0-01316977C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2B180-747A-4656-A16A-46B1EDE0B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F791-A13D-4C6A-90ED-A6566060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CDE-4150-43F7-A413-5FFB45DFF87F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73CD-3BD8-469E-8E28-865A0563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DA2B-8C64-453B-A7B3-1B0D6010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E7AB-E90F-4039-A583-E8035B69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58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D674-CB85-4D93-A1AE-B0CEC09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01090-2091-488C-B682-43A0B50B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4AAE4-CBE8-40B7-980C-900D19D8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CDE-4150-43F7-A413-5FFB45DFF87F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8910A-D5F3-405E-A1A9-0FB2D696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95016-EEF7-403B-9765-19A82C48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E7AB-E90F-4039-A583-E8035B69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7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F53A2-8755-4B62-8A2F-46A78309B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D2ABE-9B7B-4DAA-B530-C26547AF4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40CC8-84A7-4B62-8DBF-531E07C7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CDE-4150-43F7-A413-5FFB45DFF87F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15DE-B432-4523-85DB-FF268427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64EE3-7BEB-4649-A83C-596F750D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E7AB-E90F-4039-A583-E8035B69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93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B606-BEF9-4019-A8DC-0AD52F47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B656-BA60-4452-A947-E3A5CB163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5C359-3F38-428F-8E74-EF9ADEB3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CDE-4150-43F7-A413-5FFB45DFF87F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3681-D191-4487-B936-5983F69B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A47B-81AB-4DF0-8618-5615439E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E7AB-E90F-4039-A583-E8035B69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91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3E03-4598-4A40-9687-950B995B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98E1-3B2C-47C6-948F-28AFF437A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628A-BE5F-4457-858D-54672DF2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CDE-4150-43F7-A413-5FFB45DFF87F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6CA12-371A-4381-AAF5-E8864FB0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27280-98C1-4A6E-AA68-B460F763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E7AB-E90F-4039-A583-E8035B69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F0C0-346C-4D45-9236-580FB5F4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FE46-6839-462B-BA04-9C640DABD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342EF-CEFA-492D-99E2-7F8266642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355AF-75EB-46FA-9109-4A5686FB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CDE-4150-43F7-A413-5FFB45DFF87F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4C3FF-0AEC-491F-A859-16E5A777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68877-51DB-439F-9444-DD14A393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E7AB-E90F-4039-A583-E8035B69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2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3A37-9120-405B-B493-E7830F76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F983E-70B9-452E-93E6-2E013D16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E699D-883D-4FE9-9F4D-69C04DC5B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B881B-E230-4D80-B892-335EA56E5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3C60C-4670-4CFA-A096-79152BF07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B1404-2CF0-4AE6-8F2B-DFC1C959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CDE-4150-43F7-A413-5FFB45DFF87F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D959C-1E58-4CAF-88C2-1D8F8EF4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8C2F5-7E6B-45CA-89BC-49BC8518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E7AB-E90F-4039-A583-E8035B69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76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21C0-E84C-4D3D-8C42-15AF9577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FE142-6140-4C25-B7A3-59D79F8F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CDE-4150-43F7-A413-5FFB45DFF87F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52E4E-5DD5-4350-A07D-C6769284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8138C-2B40-44A5-B13C-1ED3501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E7AB-E90F-4039-A583-E8035B69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36881-AE14-4900-8A00-F3A1DD91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CDE-4150-43F7-A413-5FFB45DFF87F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9A707-DA5D-401D-ACFB-089C9712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1EA55-0367-4060-8BD9-940848A7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E7AB-E90F-4039-A583-E8035B69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7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FF53-9B14-45B9-AAF7-E29BE10B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B8E3-5F2C-428B-B791-C1F550E41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705A7-D529-4AF3-AAE3-5B7FA4D96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1974C-FE85-402F-A8A9-5D8D5546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CDE-4150-43F7-A413-5FFB45DFF87F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D5EE0-569F-4BC1-B0A0-2EE2C8CC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7F4AD-9CDF-414A-B870-27F2F732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E7AB-E90F-4039-A583-E8035B69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4A34-D977-47D6-B01F-8E384836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3544B-76D0-487F-84F1-FCA850D33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95B36-2DCD-41BB-B288-F1C45D999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2B739-2F4B-49D1-805E-4483736D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CDE-4150-43F7-A413-5FFB45DFF87F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C0EF2-A784-429A-BFAC-043A37AA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F8613-A0EB-4F5B-8D19-054BEA70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E7AB-E90F-4039-A583-E8035B69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46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38373-A9D5-4872-9F6E-E67082F0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3A6CF-DA52-40C8-AB12-5CB8E9BF4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960F6-3568-47CF-87C9-8441905F2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94CDE-4150-43F7-A413-5FFB45DFF87F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9E9C-CB43-4FC1-9CA6-09577E638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EF03-BBAB-4ABE-8A53-7C945FF8D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E7AB-E90F-4039-A583-E8035B69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60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D857-4A48-41FB-9824-A9B20E8AA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49649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9A0345-E2A4-4182-9283-D0BE13964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12" y="752337"/>
            <a:ext cx="8261775" cy="53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1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01EA59-FF70-4EBD-8C85-799A25946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60" y="1250838"/>
            <a:ext cx="8350679" cy="43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7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Context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</dc:title>
  <dc:creator>Anoop Ingole</dc:creator>
  <cp:lastModifiedBy>Anoop Ingole</cp:lastModifiedBy>
  <cp:revision>2</cp:revision>
  <dcterms:created xsi:type="dcterms:W3CDTF">2018-06-26T04:51:21Z</dcterms:created>
  <dcterms:modified xsi:type="dcterms:W3CDTF">2018-07-27T18:11:24Z</dcterms:modified>
</cp:coreProperties>
</file>