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4" r:id="rId3"/>
    <p:sldId id="375" r:id="rId4"/>
    <p:sldId id="355" r:id="rId5"/>
    <p:sldId id="257" r:id="rId6"/>
    <p:sldId id="354" r:id="rId7"/>
    <p:sldId id="38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29DFD-378D-41EA-8BCE-20224558D213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1D4AF-212F-4A42-86BE-C221C9197A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06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CD7CD105-FBFB-4A74-B0A2-D8DF4275DF6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158FB3BD-3069-4929-ADB5-F8D35F6E8D0D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417D3E23-1601-4CD5-A780-84E278804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DAC1FBA8-2B99-4F9D-B776-2DD79751A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366CD61E-5E41-4A94-998F-0A27E7D21C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A28AF4EF-7D81-44B8-8388-066C43B18449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B6ADF875-EC1D-48E2-B3D1-DC2AC2A52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C314BAF-D4C6-4193-9D8F-F690405D4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7B88A0FE-C882-4FEF-8FDC-8D3FE8C78E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6D0AE223-40B3-4530-A728-838F6DFA43C3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E077F032-6D46-4F98-8F73-511A4BDCB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41358AEE-B624-4D81-880C-0FD767E98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96EA0492-5807-48D0-9825-18A3C1BE8C3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74CD1162-00BA-4A3E-B6F2-2FA5034AEFEA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15AE0BD9-773F-4616-B262-6066C2CB04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BD11027D-B209-4B7F-A4A9-C34017FF9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9A0E-7E0B-4933-B426-A5CDFDB8D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08CA8-6CE3-4C32-9C2B-CB0EC3693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900A-0AAB-43A6-8512-E2B12489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5AE8-9275-4D43-B9E4-D35CF7FB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3C84A-A1B2-4E0A-B9AE-722FECC3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93BA-922C-472B-A0D7-79F19E8F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8E61C-1058-427D-80A3-84A56D12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EA5F2-6FDA-403F-A2FA-8286A1A9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8D57-5785-4F8B-B6E2-9EAC5EC5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F5CE-449F-4C0C-BD1D-CC7C0828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27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FB5FC-FF28-4E07-81CA-E706B8CA3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DFC8E-AB1E-456D-9CDE-1CB060A04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03EE-31F3-42F4-8934-577F078F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FF36C-8126-486E-AB30-DCE12115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0CBA-5036-4BDC-BF5B-2182C918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17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9DE8D48-6112-44F4-A6EB-06B702CCD7F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687076-0790-431A-88D2-1EAA4FD1295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DC266B-9031-4E4C-B29B-06F7BA84275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A8448-0AD2-4690-B283-CB3D2E806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14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A3C0-18DD-4F59-9D20-2E3779A3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9EFA-1E50-4239-82DC-838476B4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C3A9F-CA9A-4F0F-BCF5-6D123E3F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42D8-B47D-4E3C-AA30-71AFB76B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BAD8-15CF-4E62-AC47-79530534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16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F491-222F-4BD9-97EE-5C2CB68B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355E-222C-422E-9DA5-8BE0F155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2DCB-BB4B-4539-A1EB-850F535B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41AD-0270-4737-A502-2BF56F39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17EB4-1BB6-4307-B884-93E39721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0F38-C843-4D00-AE53-D41A7F30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5F11-34D2-4D95-A48F-BE2697ECB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2BCDA-E598-44DF-98C8-5C46360D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E226F-5D68-4846-9C9F-9B73EC68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2F018-A23F-4132-B556-2C0557A6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92479-85D9-4609-A78A-D48C0515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3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1E70-83CC-4F7F-B655-530B86AA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63B97-6AEF-4622-896C-0E22DDFE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0AE42-65BD-426F-ADA6-04DABAC95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863BC-B662-4757-9589-350495FDC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ACF46-DCCC-4935-B69A-A0614924F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B0438-8039-4CBA-A793-22D062CB2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C3218-1EAE-498D-88A0-D5331CF4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F32A0-2112-43B0-B869-CEFBEA68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4D7A-FC3E-4C75-AFC2-AA08BE03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81A8F-A5DC-4EAF-B700-DC6A9535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DF7FE-A0B1-41F2-88BB-49733121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FBE83-4B62-4DB6-B0BD-90266245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2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3A424-805D-4B80-9A25-A0094666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3DAD8-8B53-40AD-89B9-63B0B33A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0666B-5A44-43F0-A8B4-C9819AD2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22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C08B-2D9D-451E-8B2F-573131DE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9217-A68A-4295-8AA3-1E8A2AE04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E17D8-6242-4A73-9D8A-EC1A60049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262B-54D5-4DF2-9076-33DFE340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03CB6-D8E5-457E-B6E7-B9A69A6C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6F3B-3EC5-46BE-AF2A-7C488244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48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8155-8D8B-4AC0-AD4E-4E97C3B6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FF62E-2EC9-4368-A686-00CA6C01B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80B48-EE55-46E7-8EFA-F0639074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32A86-A7C7-44A3-BB2A-A84279B0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3FB05-7170-476F-94C6-2830DCAA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944C4-7E66-4808-ADA1-E6DF52EAB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26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10DCB-ED4E-4F9B-A197-173425E5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20820-4420-478D-ACD0-070B4BB1B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CFEC-C9E8-41BE-8F68-C90714622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C3557-6C80-428A-8ED9-82EAF8F23C90}" type="datetimeFigureOut">
              <a:rPr lang="en-IN" smtClean="0"/>
              <a:t>12-01-2019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90D0-3D8F-4705-AA70-B4DFB2DCC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5A616-2CBE-447F-8D8F-A7F919828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3AFA-8125-4BA0-B34E-CF5EAAE56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9F5E-D87E-4D4E-A71A-57B6CBEAC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59F30-77CF-4BFF-AEFF-A5EAF89FC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of various Programming Tokens</a:t>
            </a:r>
          </a:p>
        </p:txBody>
      </p:sp>
    </p:spTree>
    <p:extLst>
      <p:ext uri="{BB962C8B-B14F-4D97-AF65-F5344CB8AC3E}">
        <p14:creationId xmlns:p14="http://schemas.microsoft.com/office/powerpoint/2010/main" val="378540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42D83439-8383-48AE-A618-1C35500D3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002" y="733038"/>
            <a:ext cx="7396617" cy="271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Keywords: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b="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Reserved words in a language are called keywords.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Keywords have purpose and must be used in a predefined way.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eg. for, while, void ...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A21908F5-0265-4BE6-9501-083CB85AF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381" y="1032589"/>
            <a:ext cx="9032628" cy="4677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6310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Literals: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089" b="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A symbol or a set of symbols which represents a value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which never changes over the time is called a constant.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The source code representation of such symbol pattern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Is called literl or constant.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eg.:  23, 2.34, ‘A‘, true ....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08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08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08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455F5E3-ECE5-45BE-B38B-23406CBC9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111" y="594784"/>
            <a:ext cx="8640907" cy="516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Variables: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998" b="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Variable is just like a container to hold a value of it's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declared type. And the value of such container can vary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over the time.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eg.:             int  age;                float  pi  =  3.14f;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b="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b="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DataTypes: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Different types recognized and supported by a language to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describe &amp; handle various kinds of data is called data-types.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eg.:             int, float, boolean ...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B049EFB8-57F0-4899-8F0F-E5A23BD65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382" y="871292"/>
            <a:ext cx="8581861" cy="5115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6310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Variable Declaration: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b="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Introducing a new variable by declaring its data-type is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called variable declaration.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</a:pPr>
            <a:r>
              <a:rPr lang="de-DE" altLang="en-US" sz="2540">
                <a:solidFill>
                  <a:srgbClr val="000000"/>
                </a:solidFill>
                <a:latin typeface="Bookman Old Style" panose="02050604050505020204" pitchFamily="18" charset="0"/>
              </a:rPr>
              <a:t>eg.:             int  age;                float  weight;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>
                <a:solidFill>
                  <a:srgbClr val="000000"/>
                </a:solidFill>
                <a:latin typeface="Bookman Old Style" panose="02050604050505020204" pitchFamily="18" charset="0"/>
              </a:rPr>
              <a:t>Variable Initialization: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b="1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359">
                <a:solidFill>
                  <a:srgbClr val="000000"/>
                </a:solidFill>
                <a:latin typeface="Bookman Old Style" panose="02050604050505020204" pitchFamily="18" charset="0"/>
              </a:rPr>
              <a:t>Giving a variable it's initial value is called initialization.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359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</a:pPr>
            <a:r>
              <a:rPr lang="de-DE" altLang="en-US" sz="2177">
                <a:solidFill>
                  <a:srgbClr val="000000"/>
                </a:solidFill>
                <a:latin typeface="Bookman Old Style" panose="02050604050505020204" pitchFamily="18" charset="0"/>
              </a:rPr>
              <a:t>eg.:             int  age =  20;                float  pi  =  3.14f;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1143E117-5B65-4BC6-8A79-93E56102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238" y="1185245"/>
            <a:ext cx="8433525" cy="370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Identifier:</a:t>
            </a: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A name given to a programming component by a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programmer is called identifier. By using the name the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Usere can refer to that component  again and again.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eg.:   variable names -&gt; age, height... ,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function names -&gt; printf, scanf...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D9B1C4-E661-4D63-9F12-E6F9D1C9A5BF}"/>
              </a:ext>
            </a:extLst>
          </p:cNvPr>
          <p:cNvSpPr/>
          <p:nvPr/>
        </p:nvSpPr>
        <p:spPr>
          <a:xfrm>
            <a:off x="2052056" y="1009547"/>
            <a:ext cx="8087889" cy="239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Source code is a set of instructions which is human readable.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Here the instructions must be in proper sequence and </a:t>
            </a: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precise</a:t>
            </a: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The file in which we write the source code is called source file.</a:t>
            </a:r>
          </a:p>
        </p:txBody>
      </p:sp>
    </p:spTree>
    <p:extLst>
      <p:ext uri="{BB962C8B-B14F-4D97-AF65-F5344CB8AC3E}">
        <p14:creationId xmlns:p14="http://schemas.microsoft.com/office/powerpoint/2010/main" val="43292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6FD1CFD0-2459-4252-8B70-E98A68A5A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202" y="2580752"/>
            <a:ext cx="3429000" cy="52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8596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3084">
                <a:solidFill>
                  <a:srgbClr val="000000"/>
                </a:solidFill>
                <a:latin typeface="Bookman Old Style" panose="02050604050505020204" pitchFamily="18" charset="0"/>
              </a:rPr>
              <a:t>int   var   =   34;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5B138169-183B-45A8-8173-A2FBC312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475" y="3755915"/>
            <a:ext cx="1023948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>
            <a:lvl1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data-type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659A7431-8734-417E-8502-9613039F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471" y="3755915"/>
            <a:ext cx="944739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>
            <a:lvl1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identifier</a:t>
            </a:r>
          </a:p>
        </p:txBody>
      </p:sp>
      <p:sp>
        <p:nvSpPr>
          <p:cNvPr id="10245" name="Line 4">
            <a:extLst>
              <a:ext uri="{FF2B5EF4-FFF2-40B4-BE49-F238E27FC236}">
                <a16:creationId xmlns:a16="http://schemas.microsoft.com/office/drawing/2014/main" id="{F44BEBC8-44C1-4B35-A801-99698A0D8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6304" y="3100646"/>
            <a:ext cx="653829" cy="65670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442CBAA8-168B-46DB-8E69-40138B7589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2521" y="3100646"/>
            <a:ext cx="522774" cy="65670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247" name="Text Box 6">
            <a:extLst>
              <a:ext uri="{FF2B5EF4-FFF2-40B4-BE49-F238E27FC236}">
                <a16:creationId xmlns:a16="http://schemas.microsoft.com/office/drawing/2014/main" id="{5B1DD896-A40E-42EA-9C34-DA0A43BD7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550" y="3767436"/>
            <a:ext cx="2049336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assignment operator</a:t>
            </a:r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6089C3AF-B270-4A33-8759-7DC4C538F3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8738" y="2937909"/>
            <a:ext cx="165618" cy="819446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249" name="Text Box 8">
            <a:extLst>
              <a:ext uri="{FF2B5EF4-FFF2-40B4-BE49-F238E27FC236}">
                <a16:creationId xmlns:a16="http://schemas.microsoft.com/office/drawing/2014/main" id="{28AF01E2-6E2E-4614-9AA8-FA05E7EDB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7063" y="3755915"/>
            <a:ext cx="1578406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constant(literal)</a:t>
            </a:r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FA365B99-8EA4-4019-9546-4CA0B921D7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73863" y="3100646"/>
            <a:ext cx="1407028" cy="656709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633"/>
          </a:p>
        </p:txBody>
      </p:sp>
      <p:sp>
        <p:nvSpPr>
          <p:cNvPr id="10251" name="AutoShape 10">
            <a:extLst>
              <a:ext uri="{FF2B5EF4-FFF2-40B4-BE49-F238E27FC236}">
                <a16:creationId xmlns:a16="http://schemas.microsoft.com/office/drawing/2014/main" id="{0C2EB853-1C15-4CDA-B955-B2899F6B4AD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6011752" y="1389027"/>
            <a:ext cx="326915" cy="2122783"/>
          </a:xfrm>
          <a:prstGeom prst="leftBrace">
            <a:avLst>
              <a:gd name="adj1" fmla="val 162335"/>
              <a:gd name="adj2" fmla="val 49787"/>
            </a:avLst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33"/>
          </a:p>
        </p:txBody>
      </p:sp>
      <p:sp>
        <p:nvSpPr>
          <p:cNvPr id="10252" name="Text Box 11">
            <a:extLst>
              <a:ext uri="{FF2B5EF4-FFF2-40B4-BE49-F238E27FC236}">
                <a16:creationId xmlns:a16="http://schemas.microsoft.com/office/drawing/2014/main" id="{C2AAB295-EB01-4582-A7B4-94482567B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3" y="1893800"/>
            <a:ext cx="2032053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Variable initialisation</a:t>
            </a:r>
          </a:p>
        </p:txBody>
      </p:sp>
      <p:sp>
        <p:nvSpPr>
          <p:cNvPr id="10253" name="AutoShape 12">
            <a:extLst>
              <a:ext uri="{FF2B5EF4-FFF2-40B4-BE49-F238E27FC236}">
                <a16:creationId xmlns:a16="http://schemas.microsoft.com/office/drawing/2014/main" id="{E4C2B12E-4859-4475-BB6D-3EC575010C96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60351" y="1543843"/>
            <a:ext cx="326915" cy="1795868"/>
          </a:xfrm>
          <a:prstGeom prst="leftBrace">
            <a:avLst>
              <a:gd name="adj1" fmla="val 137335"/>
              <a:gd name="adj2" fmla="val 49787"/>
            </a:avLst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33"/>
          </a:p>
        </p:txBody>
      </p:sp>
      <p:sp>
        <p:nvSpPr>
          <p:cNvPr id="10254" name="AutoShape 13">
            <a:extLst>
              <a:ext uri="{FF2B5EF4-FFF2-40B4-BE49-F238E27FC236}">
                <a16:creationId xmlns:a16="http://schemas.microsoft.com/office/drawing/2014/main" id="{6793DA66-6F91-43AC-9D27-882837A9565B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851710" y="1535203"/>
            <a:ext cx="326915" cy="1795868"/>
          </a:xfrm>
          <a:prstGeom prst="leftBrace">
            <a:avLst>
              <a:gd name="adj1" fmla="val 137335"/>
              <a:gd name="adj2" fmla="val 49787"/>
            </a:avLst>
          </a:prstGeom>
          <a:noFill/>
          <a:ln w="183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1633"/>
          </a:p>
        </p:txBody>
      </p:sp>
      <p:sp>
        <p:nvSpPr>
          <p:cNvPr id="10255" name="Text Box 14">
            <a:extLst>
              <a:ext uri="{FF2B5EF4-FFF2-40B4-BE49-F238E27FC236}">
                <a16:creationId xmlns:a16="http://schemas.microsoft.com/office/drawing/2014/main" id="{E98B622A-88A9-48C9-A727-E0FE6D138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373" y="1873638"/>
            <a:ext cx="1975887" cy="31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633">
                <a:solidFill>
                  <a:srgbClr val="000000"/>
                </a:solidFill>
              </a:rPr>
              <a:t>Variable declaration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02660ACD-F4D5-403B-BF07-DD471C499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6501" y="489652"/>
            <a:ext cx="8625066" cy="5466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6310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We create a class for: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	Person, Place, Thing &amp; Concept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Class is a: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		Template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		Specification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		Blueprint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		User Defined Data Type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Widescreen</PresentationFormat>
  <Paragraphs>82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Times New Roman</vt:lpstr>
      <vt:lpstr>Office Theme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Definitions</dc:title>
  <dc:creator>Anoop Ingole</dc:creator>
  <cp:lastModifiedBy>Anoop Ingole</cp:lastModifiedBy>
  <cp:revision>1</cp:revision>
  <dcterms:created xsi:type="dcterms:W3CDTF">2019-01-12T00:40:04Z</dcterms:created>
  <dcterms:modified xsi:type="dcterms:W3CDTF">2019-01-12T00:40:17Z</dcterms:modified>
</cp:coreProperties>
</file>