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3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94FE2-F704-44E7-BFD0-51B38386391A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5787A-80FF-4A23-951E-AE3DF22F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5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74740E35-9C33-4BBD-BF9A-C90C2DED9C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FB41EAA3-697C-4ECC-978E-1656A003D178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48D8EA90-26B1-4104-89FB-5AC2A5A0A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9384ABB1-C630-4DD4-B4DA-0A012A340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4B33-9DA1-4993-8766-2A7430C1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2B1BF-6EBE-4705-B241-5024DADB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30AD1-30B4-4C2C-9DA3-674DEF33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00D6-D49E-4CF6-806F-13483651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C020-511C-483F-96E8-BC51CFC6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1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78-4210-4E06-AC0E-A36DC51B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8661-FDFB-4417-AB32-F58EA06A7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7561-3415-4D02-9062-772D13ED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0E3D-78A8-4478-806D-A17A80DE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83D6-498B-4514-B886-DD7E6B4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3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DDA57-6055-4610-8CCB-56D4DC110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F9CC1-C464-4B51-825B-FF7F97E37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81B8-6B9A-41CF-8DA1-06AC3C74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2C66-3572-44C1-87EE-14F6A473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9F21-EDB1-475C-9397-E2679601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2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C63E-E9F8-470F-9D6E-A6B6EDF3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9F72-C26B-43C2-BFBC-CCED3691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7020-7B4B-4A09-BE9B-39185D27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39C1-1B59-44D7-98E3-FB33948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F26F-1A07-45D2-B838-60579467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49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3521-7239-4ED0-8599-66101577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8075B-73B7-4A1F-A406-CCD147B6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EAD2-C045-4042-8A3E-E9A1045F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28A9-89A3-45A4-BAFA-4CB4D516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3101-1503-49F0-91A7-0FB500D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BD6C-3B69-43E8-A528-F3188D6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C1BE-19C3-413A-8A74-EF2ACBDBF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96551-AE51-48A6-81DE-B16188EE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029D-2D0F-48DF-A530-D605EA6B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FF4C6-0340-4B4E-AC32-3937373D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15513-353C-4092-9FC9-20689D04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DCE1-5C7C-4892-99D5-0491AB60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C37C-6BF6-4B71-85B9-839840A5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FB309-6ACD-4FD4-AACD-767027CA6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D978-0229-4DAF-9622-F96259B1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26B07-BAC6-4924-B1CB-5EC8F82B7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6A7CD-E7D5-47D8-BD46-E5A7F3D5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51328-E64D-495A-8414-F40ECC43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68151-4AA8-40D7-85D6-29CDAA0E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1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DDB9-7088-4D82-B881-7DF7B680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FDF6D-A19E-43F1-A252-D71D3602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F1B09-76B6-46A1-8083-0B8B7BE9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D6AB6-50FA-4580-A28D-A28EE72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43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C9977-E809-4E85-8837-13ADD6BB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DF422-9F77-4019-BE3B-C1B99A7D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15C0C-2D1A-4120-A0AC-80127599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7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C28E-A02C-4D31-A9BB-EE503DBC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7D30-2621-4A82-9CBE-012B800A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E445D-F762-4961-8A51-25196EB0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500F-CF59-4686-8866-F3B3FE2D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7CD73-14A3-4D7E-9550-9A184F3F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D01F-221E-4AE8-BFFB-70D3199E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8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DF74-015A-47F2-8B61-5AA3889C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E1724-EF39-43C2-B6B7-0FC325ECC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F7090-7FE5-4A2A-A003-B7446D74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BF1A-6D1F-4E66-B8D2-DD6A367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7D230-E0AB-4232-A315-4D689917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A8152-DC7D-4E5C-A3ED-6B6DD2AB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9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E63DB-1FE7-45C1-9075-D1127601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0261B-AEFE-4490-BAE3-CE7D4DE1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0C25-9CDA-4FBD-80F3-1AAC5841F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3CCA-1CD4-4FC8-98AF-41710681F7F1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BB7F-CF37-4BAA-BA16-228EA8411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0E3C-CC6D-4E4C-BD48-E3C66DF0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71008-3877-45C5-B523-D1282F869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29A1-49E9-419F-AC94-090B2F8D3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Instance Creation</a:t>
            </a:r>
          </a:p>
        </p:txBody>
      </p:sp>
    </p:spTree>
    <p:extLst>
      <p:ext uri="{BB962C8B-B14F-4D97-AF65-F5344CB8AC3E}">
        <p14:creationId xmlns:p14="http://schemas.microsoft.com/office/powerpoint/2010/main" val="228809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BA54FE04-1B2E-47C8-985D-91572FC90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976" y="723657"/>
            <a:ext cx="8818045" cy="319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310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Instance Creation: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When a constructor of a class is called along with the new keyword: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Ex.: new Student( );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1. JRE creates a new instance of the class by reading the above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    instruction.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2. Instances are created in the heap memory location.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B22702F9-053D-4355-9752-EDBBB371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856" y="3853006"/>
            <a:ext cx="8295271" cy="260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3. While creating an instance(object), 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    a. the JRE reads the class definition &amp; finds out the instance 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variables declared in it.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    b. JRE allocates memory for each instance variable declared, 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inside the instance is being created. 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BC0B8B03-CAF3-43C2-9AE4-E5B8304FB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365" y="321155"/>
            <a:ext cx="8295271" cy="39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2400" u="sng" dirty="0">
                <a:solidFill>
                  <a:srgbClr val="000000"/>
                </a:solidFill>
                <a:latin typeface="Bookman Old Style" panose="02050604050505020204" pitchFamily="18" charset="0"/>
              </a:rPr>
              <a:t>Note</a:t>
            </a: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It happens each time we call a constructor of a 	class, in other words when an instance is 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	created.  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4. Now JRE generates unique reference code for newly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created instance and return back to the calling code.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5. If you declare a variable of that class type along with the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call to create an instance:     B  b  =  new  B( );  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The reference code returned can be hold in the specified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variable for the further access.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Times New Roman</vt:lpstr>
      <vt:lpstr>Office Theme</vt:lpstr>
      <vt:lpstr>Instance Creation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Creation</dc:title>
  <dc:creator>Anoop Ingole</dc:creator>
  <cp:lastModifiedBy>Anoop Ingole</cp:lastModifiedBy>
  <cp:revision>1</cp:revision>
  <dcterms:created xsi:type="dcterms:W3CDTF">2019-01-24T15:40:39Z</dcterms:created>
  <dcterms:modified xsi:type="dcterms:W3CDTF">2019-01-24T15:40:51Z</dcterms:modified>
</cp:coreProperties>
</file>