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3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DE173-EEAC-45C9-9DFD-A600CEA4E249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A8F38-E4CF-4FDA-B2C5-6ABF40E3B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8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071C28FC-0B36-4E16-8FE1-FB9A4E0E92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D89D886F-74D3-49CE-9DAF-613453D2A9B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5F770A2-A540-473A-AECE-CD958B227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DE78587-0BD8-45A7-BC50-BD1E7F5A0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27BC-43F2-4B41-9EA6-569E4C66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1416-65DF-4AE5-B0FF-B1459E36C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F8FF-4844-44E8-96E8-4ACC7092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0970-79DD-4CF0-80FE-4C3F1F3B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DFD2-42F5-4A2B-B026-E6D5187D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0E18-B5A5-486C-A4DD-40DCA237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74C8B-A113-47F6-AB98-0243A43F9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B3CB-F679-443D-848C-96ACC784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EE62-136E-42DE-A913-30C52775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82DD-CCD9-472F-8226-97FB8FB1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A3E2E-6F22-498D-800B-62BF4CA8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C5A1B-6B10-49A1-A96B-A69B4B77C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199B-874F-442B-965A-6A31D5D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3A124-6793-4A3B-BA96-DA49766A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3ECD-66BD-4514-894C-6C59982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A4CD-1CBB-4A23-ACF8-C12FEED8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6F01-6A93-4171-9D8E-B1686AC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2C91-1259-458C-AFF6-A0C06010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8CFF-73EF-4859-90F9-98C993F7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6F6F-DC52-4258-A2A6-13B7BCE1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15C0-2719-4E57-8476-8E176D42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57AE-CA5B-44B4-897E-2138A43F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2C84-69B0-4A50-B847-9D8D7040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C364-45B2-4B8E-BABE-DEAD5B5F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D5B6-32D7-431B-BAED-1C9B98F4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5389-9CB5-418D-A399-EE90B029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F460-C8A1-475F-9060-B709B162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CA4C8-5E80-4551-89D3-26E67CBC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D462-02D1-48DC-8D11-63F74538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188D4-62DC-4F2D-8E6A-41B7B568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8A79-7562-4A93-B533-EC721F0E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C9F4-04A4-4875-AC2B-1DE3219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1E0D-58FD-414D-818A-81D11A32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4A52A-6659-4547-812B-9CD0FA21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A72DF-CC2B-4F6A-A58C-DC04F6F6A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181E9-0602-46AF-AB18-3CABF8E8A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9AE0B-82E6-4F78-AFEA-3E652595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547DA-08EA-4193-8F59-0DEB8205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A99E9-5827-475A-896B-6FCA2F2B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7650-6C39-455A-9BED-732E47D6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B54E7-EAC1-460D-A16F-D47DEF53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2553-3EAF-42C4-845F-B70A0FB2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9780-0D92-434A-B0A4-08DA161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0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EC06C-98BD-4319-8911-87479983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EDC3F-AAAD-4F50-9AD7-8AFEE7F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18F6-86FA-47E2-B8C1-79BEB01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5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C1E-6027-4755-A8A4-8407791F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F173-8746-48E5-B760-EFB4426F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7E8C-2C92-4A56-93EF-73C670F5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5530-F43F-4579-84ED-BDFC723B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68ABF-8261-439D-80A8-9AE9C3C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C86F-1224-4EF1-BFB5-D145B901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D781-B443-40D7-A1DE-96236EF5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A26A8-B2F6-4212-AA05-F763006D6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A128A-B24B-4537-8FF4-AA7A791A9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C809-4C98-4780-96AA-82E709DD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0FA3D-0296-4530-887F-7628AEFC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1049-7D8F-47C1-B1E9-A8D5E863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5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1666E-F0AE-459F-80AD-2BE1BD73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741-EB39-45F8-9DEF-D4DD2F3A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DBD4-0AD1-4CED-8D5B-F1ABEC6B4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4DA2-1286-4AF1-9685-E056E6FAF0BE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1E36-ABE5-4B59-88D1-7EE02EC4D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F769-1E9C-486B-B0F4-77943E551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2730-4DBD-40B1-90A7-A7EEF6BC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2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AB57-B78A-4D44-A203-C04A5A3B4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 Execution</a:t>
            </a:r>
          </a:p>
        </p:txBody>
      </p:sp>
    </p:spTree>
    <p:extLst>
      <p:ext uri="{BB962C8B-B14F-4D97-AF65-F5344CB8AC3E}">
        <p14:creationId xmlns:p14="http://schemas.microsoft.com/office/powerpoint/2010/main" val="309927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1A5511C0-C057-42B6-BD05-DB23FA0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256" y="940419"/>
            <a:ext cx="8004359" cy="47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310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54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Method Execution Steps: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814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Steps: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814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When a method is called: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814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1. A frame is inserted into the stack for the method with sufficient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    space to hold all the local variables declared in the method.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814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2. Now JRE executes the method code sequentially from top to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    bottom order.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814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3. When a running method code calls another method.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    a. The currently running method halts for some time.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814" dirty="0">
                <a:solidFill>
                  <a:srgbClr val="000000"/>
                </a:solidFill>
                <a:latin typeface="Bookman Old Style" panose="02050604050505020204" pitchFamily="18" charset="0"/>
              </a:rPr>
              <a:t>    b. The newly called method enters into the stack.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814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BA779083-E52E-4AC8-B879-BC035788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38" y="616385"/>
            <a:ext cx="8433525" cy="219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Note. At any given time the top most method in the stack is currently running method.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4. As soon as the currently running method completes execution: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    a. The method is poped out of the stack.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    b. The previous method becomes the top most method in the 		   stack &amp; it's code execution resumes.</a:t>
            </a: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962DE0DB-6380-416D-BDB4-ECF218685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238" y="3073283"/>
            <a:ext cx="8226144" cy="291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3567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089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Note: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The method poped out of the stack means, the space occupied is freed up, all the local variables declared in it is dissolved.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When a method halts due to some other method enters, then the local variables declared in it, goes out of scope for that while, but yes! They are still alive.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Times New Roman</vt:lpstr>
      <vt:lpstr>Office Theme</vt:lpstr>
      <vt:lpstr>Method Execution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Execution</dc:title>
  <dc:creator>Anoop Ingole</dc:creator>
  <cp:lastModifiedBy>Anoop Ingole</cp:lastModifiedBy>
  <cp:revision>1</cp:revision>
  <dcterms:created xsi:type="dcterms:W3CDTF">2019-01-23T15:09:30Z</dcterms:created>
  <dcterms:modified xsi:type="dcterms:W3CDTF">2019-01-23T15:09:50Z</dcterms:modified>
</cp:coreProperties>
</file>