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3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8549-9E2F-4279-9B59-DA9530906258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3D68-646A-4F5D-88F2-61C21ED21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4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C14120ED-DE77-4A67-888C-00FCAFACFA7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fld id="{BDE6156F-B6B3-43AC-AF6C-2649C35D1079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F5AE8875-1119-4E31-93FC-E10C7F8DA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7DB7A9A4-D964-463E-AF2A-A52749BD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53EB-6B62-446B-841A-865487B44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72D1D-DA24-4D17-ADD2-A35430752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8B33-7012-4829-9258-51714117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B5E8-E02C-446E-810A-9A142A91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FA7C-30FF-443D-B899-36E8C464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8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3BB9-FFE2-4A88-9410-1B31071C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38ECA-8588-4878-8921-C3E06914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EEA8-8BD0-4184-9F1C-B87D7759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DC7A-782A-488A-A1A4-42A4BCA9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8FB64-0052-4559-AB27-DE08519D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B24FD-FF29-4B9D-94E5-392DD4F72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D6D4E-8A68-434F-9726-D9B515AA1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36030-7D60-45C7-B5AE-6CF3E050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FEC5-E2E3-4BA6-87DD-C75CBCC1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D0BE4-DE1E-4BFF-AE04-C725D883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25A-3E5F-4589-BA8A-7B28FF21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75630-D56B-4C15-BA95-978F9810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AD2F-9AB9-48EB-BF50-16C65E4F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96335-B0F2-4747-976B-52200D6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BBA0-23D3-4720-AE4F-6FDEADA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0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F49A-2949-4D3D-B3E1-BE36A63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76EC9-9CFC-434F-B414-F9C23D53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CA49-E8FB-44A9-AFEA-C8677DCF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38AD4-F191-49D5-901A-1EB0F1EC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038A-E310-40D2-9019-4FFB2D14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D9BB-13D7-4FB8-B88C-F0A13FA3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7562-8D03-4EAC-BA78-E6BE14A05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46103-7059-4796-9006-DAA044EE7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6DDA9-B9A7-4544-BEDE-BFEB9AA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2CB37-A74D-42B7-B410-61E7591F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2FEA2-85E8-4118-BDD4-88DCFC9B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71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63BE-5D1F-460B-8EA8-CB940BB1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E0C9-9EE1-4B44-B908-61725F6DD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1A178-C113-4645-A182-FBDC09D6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34B61-3D7A-4A51-A222-8C89AB75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AEBE8-1066-427A-9DC4-3BAF481A1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DEBDA-67F8-49C3-9901-A31CEAFD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CDD3E-CAAD-4785-92AB-99B10760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92884-6605-4B8B-9141-B173C04E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5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4D60-79F3-4B18-B433-6DD0C6DA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8BEE4-3FE5-4AAF-8D10-B39CF388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DFD7C-7A9C-493E-B151-2B66E0E5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A93F-D9BD-4703-9B5F-3D20E075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22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6B97B-622F-4213-A8EE-4EFE3760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4011B-634C-45FF-8238-828F5B43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D8CE0-4219-4754-A65D-3A2B90FF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76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C9B6-34BA-4AF4-8A44-B034A55C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2C82D-BCA3-4349-A540-1D2229D17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A85CE-8898-4F2F-8B83-B61E5AD3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6801D-D03B-4E05-A49E-AD0AD3B09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D03FA-A92A-4859-9614-E703921C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31FC0-9B13-41F9-8E5F-419701AC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8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4CCA-9CAD-4626-ABA4-F4699A16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22FDF-E237-44A9-99B8-17E2DB14A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1B4E7-B709-43D9-B651-3B1EE99DD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F6C2A-ECB7-49B9-AB91-645383AE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72828-A093-48CB-982C-4FEEA6D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BFF04-FF3A-4BC8-815A-F1182D35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3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C8D79-7FF5-4CA0-A99C-DE7F250A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37D5B-41E6-4CCD-A5A4-FF5EB4E55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C21AD-48E5-48C8-8E84-ACC885C9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E038D-65D8-435D-B1A7-0B7C493B1FDC}" type="datetimeFigureOut">
              <a:rPr lang="en-IN" smtClean="0"/>
              <a:t>23-01-2019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0E30-84BD-49B4-A105-2E9435C81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62313-E94D-42FD-BC8A-DBDBEAAF2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1C08-6EC3-4342-96FD-D2B2D74BC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69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FAA5-1880-4832-AFB2-94202DEBB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Running Java Code</a:t>
            </a:r>
          </a:p>
        </p:txBody>
      </p:sp>
    </p:spTree>
    <p:extLst>
      <p:ext uri="{BB962C8B-B14F-4D97-AF65-F5344CB8AC3E}">
        <p14:creationId xmlns:p14="http://schemas.microsoft.com/office/powerpoint/2010/main" val="301011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5D0F4B90-11D3-4882-ABC7-A32FB4D4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6977" y="942304"/>
            <a:ext cx="8818045" cy="405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6310" rIns="81646" bIns="40823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Arial Unicode MS"/>
                <a:cs typeface="Arial Unicode MS"/>
              </a:defRPr>
            </a:lvl9pPr>
          </a:lstStyle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Running Java Code Steps: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361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Steps: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089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When we type 'java' command on the command prompt &amp; supply a class file without extension: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1. JRE occupies space in the primary memory to create Java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environment.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2177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2. JRE creates environment to run java class supplied.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a. Creates stack to execute methods.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b. Creates heap memory for instances.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1996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  <a:endParaRPr lang="de-DE" altLang="en-US" sz="1089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2965B3BE-DDB0-4E67-8C4F-F03D8479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238" y="387402"/>
            <a:ext cx="8502653" cy="495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3. Now JRE loads the class supplied.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27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4. On load the library class Class object gets created, the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class	level(static) variables are allocated memory in it.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altLang="en-US" sz="127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5. Now JRE looks for main method with predefined signature   </a:t>
            </a:r>
          </a:p>
          <a:p>
            <a:pPr eaLnBrk="1">
              <a:lnSpc>
                <a:spcPct val="9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in the supplied class.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  <a:r>
              <a:rPr lang="de-DE" altLang="en-US" sz="2177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If found</a:t>
            </a: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: runs the code sequentially from top-to-bottom </a:t>
            </a:r>
          </a:p>
          <a:p>
            <a:pPr>
              <a:lnSpc>
                <a:spcPct val="98000"/>
              </a:lnSpc>
              <a:spcBef>
                <a:spcPts val="1089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order.</a:t>
            </a:r>
          </a:p>
          <a:p>
            <a:pPr>
              <a:lnSpc>
                <a:spcPct val="98000"/>
              </a:lnSpc>
              <a:spcBef>
                <a:spcPts val="454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</a:t>
            </a:r>
            <a:r>
              <a:rPr lang="de-DE" altLang="en-US" sz="2177" u="sng" dirty="0">
                <a:solidFill>
                  <a:srgbClr val="000000"/>
                </a:solidFill>
                <a:latin typeface="Bookman Old Style" panose="02050604050505020204" pitchFamily="18" charset="0"/>
              </a:rPr>
              <a:t>If not found</a:t>
            </a: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: causes an error condition and the code </a:t>
            </a:r>
          </a:p>
          <a:p>
            <a:pPr>
              <a:lnSpc>
                <a:spcPct val="98000"/>
              </a:lnSpc>
              <a:spcBef>
                <a:spcPts val="454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execution fails to complete. A report is </a:t>
            </a:r>
          </a:p>
          <a:p>
            <a:pPr>
              <a:lnSpc>
                <a:spcPct val="98000"/>
              </a:lnSpc>
              <a:spcBef>
                <a:spcPts val="454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                        generated describing the problem, which is </a:t>
            </a:r>
          </a:p>
          <a:p>
            <a:pPr>
              <a:lnSpc>
                <a:spcPct val="98000"/>
              </a:lnSpc>
              <a:spcBef>
                <a:spcPts val="454"/>
              </a:spcBef>
              <a:buClr>
                <a:srgbClr val="000000"/>
              </a:buClr>
              <a:buSzPct val="100000"/>
            </a:pPr>
            <a:r>
              <a:rPr lang="de-DE" altLang="en-US" sz="2177" dirty="0">
                <a:solidFill>
                  <a:srgbClr val="000000"/>
                </a:solidFill>
                <a:latin typeface="Bookman Old Style" panose="02050604050505020204" pitchFamily="18" charset="0"/>
              </a:rPr>
              <a:t>		    an Error: Main method not found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Widescreen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Office Theme</vt:lpstr>
      <vt:lpstr>Running Java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Ingole</dc:creator>
  <cp:lastModifiedBy>Anoop Ingole</cp:lastModifiedBy>
  <cp:revision>2</cp:revision>
  <dcterms:created xsi:type="dcterms:W3CDTF">2019-01-23T15:05:34Z</dcterms:created>
  <dcterms:modified xsi:type="dcterms:W3CDTF">2019-01-23T15:06:47Z</dcterms:modified>
</cp:coreProperties>
</file>