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EBDF-3556-48B3-8214-29AEC7E19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22F56-A1D8-4521-A068-3D41A7F5B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71E75-C140-4BDF-82CD-24633EEA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F4DB-8AD0-4E76-8D13-0436C103D7B5}" type="datetimeFigureOut">
              <a:rPr lang="en-IN" smtClean="0"/>
              <a:t>17-01-2019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83AC7-A817-48FE-B742-67026AB1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C283F-28BB-4E81-9989-2C043647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AA15-A1EC-4647-96C6-5D7B3F9E5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97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3F00-6938-447A-98A6-2B62416EE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FA385-BD0F-4A4D-A116-7BEEDB848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C42F4-7DB5-41ED-B14F-E1F521131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F4DB-8AD0-4E76-8D13-0436C103D7B5}" type="datetimeFigureOut">
              <a:rPr lang="en-IN" smtClean="0"/>
              <a:t>17-01-2019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B8C10-4384-4A0A-AD23-FAD70DB7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8A70F-995A-46B1-B0E4-8FBC2BB1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AA15-A1EC-4647-96C6-5D7B3F9E5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72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9B57B-9BA2-44CD-BB7C-A7DA8BC3C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75E8A-C22C-4D3C-A9E6-ACA125AFE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A8877-CF20-400C-9363-4D778F6E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F4DB-8AD0-4E76-8D13-0436C103D7B5}" type="datetimeFigureOut">
              <a:rPr lang="en-IN" smtClean="0"/>
              <a:t>17-01-2019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AD63E-BDB0-4090-8021-8A5C46B0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7981A-8BA7-4F69-86B5-B108F7C8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AA15-A1EC-4647-96C6-5D7B3F9E5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78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155D-3775-475D-B42E-B0ABF05BF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636E-064B-411C-B2D3-715BAC9F3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5B073-D2F2-49EC-8C18-5BE4C3CC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F4DB-8AD0-4E76-8D13-0436C103D7B5}" type="datetimeFigureOut">
              <a:rPr lang="en-IN" smtClean="0"/>
              <a:t>17-01-2019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D4FF9-846C-4379-A416-37DC33A76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53E46-B272-471E-A6AE-C82008AF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AA15-A1EC-4647-96C6-5D7B3F9E5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91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8768-B6A5-4724-8E95-528AF3A4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FB954-0F79-437A-BA8B-767632BAE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36C72-EDB5-4642-ADB0-26B948D46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F4DB-8AD0-4E76-8D13-0436C103D7B5}" type="datetimeFigureOut">
              <a:rPr lang="en-IN" smtClean="0"/>
              <a:t>17-01-2019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9D51A-8EED-4481-9423-B747C38E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62E1E-C3C4-4579-ACA1-B82F20C8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AA15-A1EC-4647-96C6-5D7B3F9E5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88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12E2-5405-4956-9078-8276D315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D6BE6-8E74-497E-BF2D-3231941F2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2B5A1-CF3C-447C-B985-C053A56F7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2B55B-6F6C-46A8-8131-07B860493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F4DB-8AD0-4E76-8D13-0436C103D7B5}" type="datetimeFigureOut">
              <a:rPr lang="en-IN" smtClean="0"/>
              <a:t>17-01-2019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26597-2D09-47BD-AD73-7AA13AAB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1BE29-AFAB-4E10-A1AF-0E79672A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AA15-A1EC-4647-96C6-5D7B3F9E5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27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E046-2425-4117-8456-52D8BAE10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8B1F7-3F75-4B4A-887F-4B51397F8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8BB14-74FD-4A02-924E-D07C6A191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49DEA1-D8CE-42C1-AD8C-EEFD46D71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4604F-63F0-4AB3-978C-B31A4E598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A65B14-EF4E-43A4-B00C-D8E655F4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F4DB-8AD0-4E76-8D13-0436C103D7B5}" type="datetimeFigureOut">
              <a:rPr lang="en-IN" smtClean="0"/>
              <a:t>17-01-2019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8EAD8-6A58-4BB6-A175-CBD72E5F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ACA5E-6E88-4A77-8AA2-0759BAE3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AA15-A1EC-4647-96C6-5D7B3F9E5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25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2822-E355-4A7A-8B49-B8D5DEAD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6EB51C-4B01-43B5-BF5A-9B9029C0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F4DB-8AD0-4E76-8D13-0436C103D7B5}" type="datetimeFigureOut">
              <a:rPr lang="en-IN" smtClean="0"/>
              <a:t>17-01-2019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F0F98-FC49-43F6-B230-4528B77A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6EA35-E270-4AFD-8B96-BB7403A0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AA15-A1EC-4647-96C6-5D7B3F9E5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59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294745-0D1B-46F4-B399-E6939F75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F4DB-8AD0-4E76-8D13-0436C103D7B5}" type="datetimeFigureOut">
              <a:rPr lang="en-IN" smtClean="0"/>
              <a:t>17-01-2019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70A885-E7BC-426C-95E2-A08CAD12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6C9E2-2B41-44E8-8413-2D254E0E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AA15-A1EC-4647-96C6-5D7B3F9E5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44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48D3-DFCA-4C88-BD25-F3D30130B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3B164-D46C-4746-A711-DB31ADA7D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1484B-C464-47DA-9C3E-6C72EE526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88FCE-1DA5-4439-9476-558482F45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F4DB-8AD0-4E76-8D13-0436C103D7B5}" type="datetimeFigureOut">
              <a:rPr lang="en-IN" smtClean="0"/>
              <a:t>17-01-2019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F80CF-16BD-4CF4-A151-9D134636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A592F-F03C-4DB3-A0E1-560C2C02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AA15-A1EC-4647-96C6-5D7B3F9E5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15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C847-BD16-4144-8D61-3E5002A8B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036948-F858-48B2-8445-CF4DDD75D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2F9B6-5DB4-43A2-A8FA-E071ED196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102A6-DB82-4498-866D-B60DF5A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F4DB-8AD0-4E76-8D13-0436C103D7B5}" type="datetimeFigureOut">
              <a:rPr lang="en-IN" smtClean="0"/>
              <a:t>17-01-2019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5E713-2E2E-4470-977C-33232ED3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A7592-1D3A-4875-B5F4-13ABBF8D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AA15-A1EC-4647-96C6-5D7B3F9E5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11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D4C46A-62FC-417A-9F6B-45A4B0C16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D39EB-3E7D-4DFC-B239-072E7D97A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90BF5-1980-4E69-9705-4C73FA2BD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4F4DB-8AD0-4E76-8D13-0436C103D7B5}" type="datetimeFigureOut">
              <a:rPr lang="en-IN" smtClean="0"/>
              <a:t>17-01-2019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34A38-79A8-49CD-B1F0-A4C7C60A2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42C2A-8EA7-43FA-B002-554564769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FAA15-A1EC-4647-96C6-5D7B3F9E5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77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630D-3BF5-4457-B52D-76C4B3464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Source Code Organisation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A21E9-C6ED-49E5-A68C-ED173CD49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939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64485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Source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62200" y="240268"/>
            <a:ext cx="38100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mbria" pitchFamily="18" charset="0"/>
              </a:rPr>
              <a:t>In Java, every thing goes in a class.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81800" y="242248"/>
            <a:ext cx="22860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mbria" pitchFamily="18" charset="0"/>
              </a:rPr>
              <a:t>Class is a blueprint.</a:t>
            </a:r>
          </a:p>
        </p:txBody>
      </p:sp>
      <p:sp>
        <p:nvSpPr>
          <p:cNvPr id="33" name="Folded Corner 32"/>
          <p:cNvSpPr/>
          <p:nvPr/>
        </p:nvSpPr>
        <p:spPr>
          <a:xfrm rot="10800000">
            <a:off x="2362200" y="990600"/>
            <a:ext cx="5410200" cy="5638800"/>
          </a:xfrm>
          <a:prstGeom prst="foldedCorner">
            <a:avLst>
              <a:gd name="adj" fmla="val 131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19400" y="1558766"/>
            <a:ext cx="4419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ookman Old Style" pitchFamily="18" charset="0"/>
              </a:rPr>
              <a:t>class  A</a:t>
            </a:r>
            <a:r>
              <a:rPr lang="en-US" sz="2200" b="1" dirty="0">
                <a:latin typeface="Bookman Old Style" pitchFamily="18" charset="0"/>
              </a:rPr>
              <a:t> {</a:t>
            </a:r>
          </a:p>
          <a:p>
            <a:r>
              <a:rPr lang="en-US" sz="1200" b="1" dirty="0">
                <a:latin typeface="Bookman Old Style" pitchFamily="18" charset="0"/>
              </a:rPr>
              <a:t>     </a:t>
            </a:r>
          </a:p>
          <a:p>
            <a:endParaRPr lang="en-US" sz="2200" b="1" dirty="0">
              <a:latin typeface="Bookman Old Style" pitchFamily="18" charset="0"/>
            </a:endParaRPr>
          </a:p>
          <a:p>
            <a:endParaRPr lang="en-US" sz="2200" b="1" dirty="0">
              <a:latin typeface="Bookman Old Style" pitchFamily="18" charset="0"/>
            </a:endParaRPr>
          </a:p>
          <a:p>
            <a:endParaRPr lang="en-US" sz="2200" b="1" dirty="0">
              <a:latin typeface="Bookman Old Style" pitchFamily="18" charset="0"/>
            </a:endParaRPr>
          </a:p>
          <a:p>
            <a:endParaRPr lang="en-US" sz="2200" b="1" dirty="0">
              <a:latin typeface="Bookman Old Style" pitchFamily="18" charset="0"/>
            </a:endParaRPr>
          </a:p>
          <a:p>
            <a:endParaRPr lang="en-US" sz="1000" b="1" dirty="0">
              <a:latin typeface="Bookman Old Style" pitchFamily="18" charset="0"/>
            </a:endParaRPr>
          </a:p>
          <a:p>
            <a:r>
              <a:rPr lang="en-US" sz="2200" b="1" dirty="0">
                <a:latin typeface="Bookman Old Style" pitchFamily="18" charset="0"/>
              </a:rPr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95600" y="2057402"/>
            <a:ext cx="4114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ookman Old Style" pitchFamily="18" charset="0"/>
              </a:rPr>
              <a:t>      </a:t>
            </a:r>
            <a:r>
              <a:rPr lang="en-US" sz="2200" b="1" dirty="0">
                <a:latin typeface="Bookman Old Style" pitchFamily="18" charset="0"/>
              </a:rPr>
              <a:t>int  a; </a:t>
            </a:r>
            <a:endParaRPr lang="en-US" sz="2200" dirty="0"/>
          </a:p>
        </p:txBody>
      </p:sp>
      <p:sp>
        <p:nvSpPr>
          <p:cNvPr id="29" name="TextBox 28"/>
          <p:cNvSpPr txBox="1"/>
          <p:nvPr/>
        </p:nvSpPr>
        <p:spPr>
          <a:xfrm>
            <a:off x="3352800" y="2514600"/>
            <a:ext cx="320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Bookman Old Style" pitchFamily="18" charset="0"/>
              </a:rPr>
              <a:t>void process( ) {</a:t>
            </a:r>
          </a:p>
          <a:p>
            <a:r>
              <a:rPr lang="en-US" sz="2200" b="1" dirty="0">
                <a:latin typeface="Bookman Old Style" pitchFamily="18" charset="0"/>
              </a:rPr>
              <a:t>	</a:t>
            </a:r>
          </a:p>
          <a:p>
            <a:r>
              <a:rPr lang="en-US" sz="2200" b="1" dirty="0">
                <a:latin typeface="Bookman Old Style" pitchFamily="18" charset="0"/>
              </a:rPr>
              <a:t>}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819400" y="4038600"/>
            <a:ext cx="4419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ookman Old Style" pitchFamily="18" charset="0"/>
              </a:rPr>
              <a:t>class  B</a:t>
            </a:r>
            <a:r>
              <a:rPr lang="en-US" sz="2200" b="1" dirty="0">
                <a:latin typeface="Bookman Old Style" pitchFamily="18" charset="0"/>
              </a:rPr>
              <a:t> {</a:t>
            </a:r>
          </a:p>
          <a:p>
            <a:r>
              <a:rPr lang="en-US" sz="1200" b="1" dirty="0">
                <a:latin typeface="Bookman Old Style" pitchFamily="18" charset="0"/>
              </a:rPr>
              <a:t>     </a:t>
            </a:r>
          </a:p>
          <a:p>
            <a:endParaRPr lang="en-US" sz="2200" b="1" dirty="0">
              <a:latin typeface="Bookman Old Style" pitchFamily="18" charset="0"/>
            </a:endParaRPr>
          </a:p>
          <a:p>
            <a:endParaRPr lang="en-US" sz="2200" b="1" dirty="0">
              <a:latin typeface="Bookman Old Style" pitchFamily="18" charset="0"/>
            </a:endParaRPr>
          </a:p>
          <a:p>
            <a:endParaRPr lang="en-US" sz="2200" b="1" dirty="0">
              <a:latin typeface="Bookman Old Style" pitchFamily="18" charset="0"/>
            </a:endParaRPr>
          </a:p>
          <a:p>
            <a:endParaRPr lang="en-US" sz="2200" b="1" dirty="0">
              <a:latin typeface="Bookman Old Style" pitchFamily="18" charset="0"/>
            </a:endParaRPr>
          </a:p>
          <a:p>
            <a:endParaRPr lang="en-US" sz="1000" b="1" dirty="0">
              <a:latin typeface="Bookman Old Style" pitchFamily="18" charset="0"/>
            </a:endParaRPr>
          </a:p>
          <a:p>
            <a:r>
              <a:rPr lang="en-US" sz="2200" b="1" dirty="0">
                <a:latin typeface="Bookman Old Style" pitchFamily="18" charset="0"/>
              </a:rPr>
              <a:t>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95600" y="4495801"/>
            <a:ext cx="4114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ookman Old Style" pitchFamily="18" charset="0"/>
              </a:rPr>
              <a:t>      </a:t>
            </a:r>
            <a:r>
              <a:rPr lang="en-US" sz="2200" b="1" dirty="0">
                <a:latin typeface="Bookman Old Style" pitchFamily="18" charset="0"/>
              </a:rPr>
              <a:t>String  b; </a:t>
            </a:r>
            <a:endParaRPr lang="en-US" sz="2200" dirty="0"/>
          </a:p>
        </p:txBody>
      </p:sp>
      <p:sp>
        <p:nvSpPr>
          <p:cNvPr id="32" name="TextBox 31"/>
          <p:cNvSpPr txBox="1"/>
          <p:nvPr/>
        </p:nvSpPr>
        <p:spPr>
          <a:xfrm>
            <a:off x="3352800" y="4952999"/>
            <a:ext cx="320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Bookman Old Style" pitchFamily="18" charset="0"/>
              </a:rPr>
              <a:t>void go( ) {</a:t>
            </a:r>
          </a:p>
          <a:p>
            <a:r>
              <a:rPr lang="en-US" sz="2200" b="1" dirty="0">
                <a:latin typeface="Bookman Old Style" pitchFamily="18" charset="0"/>
              </a:rPr>
              <a:t>	</a:t>
            </a:r>
          </a:p>
          <a:p>
            <a:r>
              <a:rPr lang="en-US" sz="2200" b="1" dirty="0">
                <a:latin typeface="Bookman Old Style" pitchFamily="18" charset="0"/>
              </a:rPr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29" grpId="0"/>
      <p:bldP spid="30" grpId="0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81200" y="1219200"/>
            <a:ext cx="8153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/>
              <a:t>  Java allows to write code in methods or special code blocks. It means you </a:t>
            </a:r>
          </a:p>
          <a:p>
            <a:r>
              <a:rPr lang="en-US" sz="2000" dirty="0"/>
              <a:t>     can’t write code directly in the class.</a:t>
            </a:r>
          </a:p>
          <a:p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r>
              <a:rPr lang="en-US" sz="2000" dirty="0"/>
              <a:t>  You should organize methods in classes. It means your method goes </a:t>
            </a:r>
          </a:p>
          <a:p>
            <a:r>
              <a:rPr lang="en-US" sz="2000" dirty="0"/>
              <a:t>     inside the class. Methods can’t be written outside the class.</a:t>
            </a:r>
          </a:p>
          <a:p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r>
              <a:rPr lang="en-US" sz="2000" dirty="0"/>
              <a:t>  A Java Source file can have one or more class definitions.</a:t>
            </a:r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r>
              <a:rPr lang="en-US" sz="2000" dirty="0"/>
              <a:t>  All instance variable declarations go directly inside the class. You can </a:t>
            </a:r>
          </a:p>
          <a:p>
            <a:r>
              <a:rPr lang="en-US" sz="2000" dirty="0"/>
              <a:t>     not declare instance variable outside the class.</a:t>
            </a:r>
          </a:p>
          <a:p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r>
              <a:rPr lang="en-US" sz="2000" dirty="0"/>
              <a:t>  Variables declared inside a method or a code block are local variables.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457201"/>
            <a:ext cx="81534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ambria" pitchFamily="18" charset="0"/>
              </a:rPr>
              <a:t>  Java Code Organization: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153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Bookman Old Style</vt:lpstr>
      <vt:lpstr>Calibri</vt:lpstr>
      <vt:lpstr>Calibri Light</vt:lpstr>
      <vt:lpstr>Cambria</vt:lpstr>
      <vt:lpstr>Wingdings</vt:lpstr>
      <vt:lpstr>Office Theme</vt:lpstr>
      <vt:lpstr>Source Code Organisation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Code Organisation</dc:title>
  <dc:creator>Anoop Ingole</dc:creator>
  <cp:lastModifiedBy>Anoop Ingole</cp:lastModifiedBy>
  <cp:revision>1</cp:revision>
  <dcterms:created xsi:type="dcterms:W3CDTF">2019-01-17T05:15:07Z</dcterms:created>
  <dcterms:modified xsi:type="dcterms:W3CDTF">2019-01-17T05:16:18Z</dcterms:modified>
</cp:coreProperties>
</file>