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9" r:id="rId3"/>
    <p:sldId id="290" r:id="rId4"/>
    <p:sldId id="369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B9886-EA1B-4B69-886C-4D0DAF657F36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305FC-C182-4DAF-8A45-E8BBE9A49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4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>
            <a:extLst>
              <a:ext uri="{FF2B5EF4-FFF2-40B4-BE49-F238E27FC236}">
                <a16:creationId xmlns:a16="http://schemas.microsoft.com/office/drawing/2014/main" id="{0DBF790E-3BF7-4A11-8A6E-A9ABA7080BE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40C1DE34-D179-43BA-B72C-8EA8FFC3916F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9C6FBB63-0DF4-440F-BE44-12167C80B2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BA7515BB-6D30-4B77-A956-5DEE8C9BB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>
            <a:extLst>
              <a:ext uri="{FF2B5EF4-FFF2-40B4-BE49-F238E27FC236}">
                <a16:creationId xmlns:a16="http://schemas.microsoft.com/office/drawing/2014/main" id="{E3BC358E-21E4-4662-8EBF-C490324AE0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AD07638A-4E73-41C8-A125-B9FC0BC56328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C6B4BB07-BBEA-49CC-996A-A565F4A461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25ADBCDC-755E-4BD7-AC19-A69F34A45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>
            <a:extLst>
              <a:ext uri="{FF2B5EF4-FFF2-40B4-BE49-F238E27FC236}">
                <a16:creationId xmlns:a16="http://schemas.microsoft.com/office/drawing/2014/main" id="{2840A435-11D3-4014-886A-CD8CE9AC5ED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895F098A-AE30-49DE-9106-C90813ABC4E0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5" name="Rectangle 1">
            <a:extLst>
              <a:ext uri="{FF2B5EF4-FFF2-40B4-BE49-F238E27FC236}">
                <a16:creationId xmlns:a16="http://schemas.microsoft.com/office/drawing/2014/main" id="{672AD443-D984-43FC-BD49-5E8DACC6F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8A04E3A7-46C3-4ECB-9756-6F5D4EB70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7B5B-7514-496F-87B8-0B8753E62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B2FCC-B8D8-47DD-9455-F7F61381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C933-27DA-45EC-AB56-173F48C7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1392-6697-4B82-8BF6-3263FDA3B64B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F354-FD2D-416C-B3F9-3D857C0E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E8CB-891D-4584-9CB6-63131469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9535-D039-4E69-AF29-41A811723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8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7A85-1BE7-49A1-9514-915F8E66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60FBD-D34A-47E1-A8EF-925F03F73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DD8C-4358-40AD-A3DB-8C0EDCA0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1392-6697-4B82-8BF6-3263FDA3B64B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D93F-21F2-4E97-9789-72931FEE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B86E0-8024-49A8-AF03-32550AAD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9535-D039-4E69-AF29-41A811723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5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39DF2-A56D-4D8A-8ECC-9AA203EF6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A7FCD-7DCC-4FAC-844A-5A9D04FC1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BC84D-A87D-4C79-82D9-F01019B6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1392-6697-4B82-8BF6-3263FDA3B64B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743C-D642-47CD-824E-A26CFC06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4E80-D598-4384-9C26-F15DED66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9535-D039-4E69-AF29-41A811723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0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BFBE-BB15-4FFB-B9D5-2B7D44D5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0BD2-3B79-40C9-8B6C-C44ADB51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63370-00A0-4C50-AC84-8054B03E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1392-6697-4B82-8BF6-3263FDA3B64B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DB13-FF63-4750-A0D1-C50553D3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B78A-D3E6-42ED-923A-3EAA6E5A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9535-D039-4E69-AF29-41A811723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59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EFB1-7F6D-4000-AA2A-85983FB4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CFBE-D3C6-4FAD-A3F2-ADB3BC97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B524-FFC3-4653-9C7F-7B5BEC14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1392-6697-4B82-8BF6-3263FDA3B64B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4EEF-1DCF-41AB-AD1C-47CEBAF7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BF52-231A-4A37-A8E8-7A2523B6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9535-D039-4E69-AF29-41A811723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7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D40-EA0B-4B2E-AFEC-5EA70C96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D75E-A4A9-4BB2-9D7A-AB81C5A73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6A5C5-1C61-43BD-8D38-CBA29BCF6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2685E-E1CA-4CFC-96BB-C5F243B0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1392-6697-4B82-8BF6-3263FDA3B64B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CB24C-D9BE-4481-8872-A5402DDB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17755-0A04-4AAF-835A-036B5A94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9535-D039-4E69-AF29-41A811723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04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4C01-AECE-4A81-898D-59595036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9128B-3A77-4A0A-86DE-AE29B330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FA0-A11F-48D6-8B0B-2EE518BEC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E59C9-8155-4564-A868-C51B5C007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9A6E8-616D-4944-89A1-4F9EFB003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0BAA0-524B-4B7C-A598-3E54A0DC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1392-6697-4B82-8BF6-3263FDA3B64B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47539-545B-464F-A9A1-31684F36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2FE88-5EA4-410D-BEE2-A66DE751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9535-D039-4E69-AF29-41A811723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6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4697-5009-4EEF-8E60-CA8C1752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377C8-C2EA-4CA4-BF4D-7AC4B5FB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1392-6697-4B82-8BF6-3263FDA3B64B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B2631-FF26-4CF7-8A2C-F5D7EC25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BD64F-6EC9-4508-A4D4-EEF6EFB8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9535-D039-4E69-AF29-41A811723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9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35CF6-AE0B-4A7C-9A82-5F7984E2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1392-6697-4B82-8BF6-3263FDA3B64B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6809E-44A7-43AE-8A64-F45BBA37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A8C88-DF83-4F71-B93A-C96FB9D4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9535-D039-4E69-AF29-41A811723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6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18FB-620B-44A8-BA22-29743644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33F6-173A-4D99-93D8-C94F3E47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08E06-6CA0-46BE-87F1-7CCA0A8E7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C9353-84BD-4377-B228-DC69EAE7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1392-6697-4B82-8BF6-3263FDA3B64B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360F6-D005-4C47-9815-F353B074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44EC-CE57-436C-AE79-A5687CAB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9535-D039-4E69-AF29-41A811723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12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E71C-1AB3-44FB-B3E0-3FEDE386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1A07-565D-465C-8DA9-2D9242542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81C16-B4E5-483E-9A77-2D595DCE9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93F81-436F-41ED-8F78-B43A0450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1392-6697-4B82-8BF6-3263FDA3B64B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711C0-2C5A-4755-968D-4B856475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25234-405F-42D0-A10F-A87B2525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09535-D039-4E69-AF29-41A811723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80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26980-E902-457E-8207-3F0B22A5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D7044-80B8-4F6B-8BD2-1BDAC8B9F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2F4D-EDCF-4B36-B416-35114F2B7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1392-6697-4B82-8BF6-3263FDA3B64B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02311-E08C-4A3B-ABDE-120F41E37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9A0F-7094-45C6-A258-105D42C3B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9535-D039-4E69-AF29-41A811723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95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5B03-78EA-425A-BFE0-2439CC2C1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abstract keyword</a:t>
            </a:r>
          </a:p>
        </p:txBody>
      </p:sp>
    </p:spTree>
    <p:extLst>
      <p:ext uri="{BB962C8B-B14F-4D97-AF65-F5344CB8AC3E}">
        <p14:creationId xmlns:p14="http://schemas.microsoft.com/office/powerpoint/2010/main" val="428483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>
            <a:extLst>
              <a:ext uri="{FF2B5EF4-FFF2-40B4-BE49-F238E27FC236}">
                <a16:creationId xmlns:a16="http://schemas.microsoft.com/office/drawing/2014/main" id="{1EE07896-C635-4EC6-BF49-BB741EE00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258" y="937399"/>
            <a:ext cx="8818045" cy="490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6767" rIns="81646" bIns="40823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The Keyword 'abstract':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The keyword 'abstract' is used to describe an incomplete method and an incomplete class.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Only instance methods and class can be marked abstract.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An abstract method: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If a method has no implementation but contribute in describing a class then such a method must be marked abstract.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The implementation of such a method is responsibility of a concrete subclass.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>
            <a:extLst>
              <a:ext uri="{FF2B5EF4-FFF2-40B4-BE49-F238E27FC236}">
                <a16:creationId xmlns:a16="http://schemas.microsoft.com/office/drawing/2014/main" id="{228D0050-5EE0-4705-80C6-840F775B4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258" y="839013"/>
            <a:ext cx="8818045" cy="409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6767" rIns="81646" bIns="40823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An abstract class: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If a class contains even a single abstract method the class must also be marked abstract.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If a class is marked abstract then there is no need to have an abstract method in it.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 dirty="0">
                <a:solidFill>
                  <a:srgbClr val="000000"/>
                </a:solidFill>
                <a:latin typeface="Bookman Old Style" panose="02050604050505020204" pitchFamily="18" charset="0"/>
              </a:rPr>
              <a:t>A class marked abstract can have both abstract and non abstract methods.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633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>
            <a:extLst>
              <a:ext uri="{FF2B5EF4-FFF2-40B4-BE49-F238E27FC236}">
                <a16:creationId xmlns:a16="http://schemas.microsoft.com/office/drawing/2014/main" id="{91A867C8-DD38-4D35-BF60-A8F9BA744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873177"/>
            <a:ext cx="9305925" cy="371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An abstract class can never be instantiated. In other words you can't say:   new Student( );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If class Student is marked abstract.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If a class just serves generalisation and you don't want it to be instantiated then mark it abstract, even though the class is complete(contains all methods defined).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An abstract class forces it's subclass to override(redefine) and implement all of it's abstract methods.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>
            <a:extLst>
              <a:ext uri="{FF2B5EF4-FFF2-40B4-BE49-F238E27FC236}">
                <a16:creationId xmlns:a16="http://schemas.microsoft.com/office/drawing/2014/main" id="{B00306F9-06DE-4AF2-A65E-A8F77F90E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435" y="326916"/>
            <a:ext cx="8491131" cy="36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5853" rIns="81646" bIns="40823" anchor="ctr" anchorCtr="1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If a subclass does not provide implementation to the inherited abstract method of the parent abstract class, then such subclass must be marked abstract, or the code compilation will fail.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In short a subclass must either implement all inherited abstract methods of it's parent class or declare itself abstract. In such case the implementation of such method is the responsibilitiy of it's subclass.</a:t>
            </a:r>
          </a:p>
        </p:txBody>
      </p:sp>
      <p:sp>
        <p:nvSpPr>
          <p:cNvPr id="94211" name="Rectangle 1">
            <a:extLst>
              <a:ext uri="{FF2B5EF4-FFF2-40B4-BE49-F238E27FC236}">
                <a16:creationId xmlns:a16="http://schemas.microsoft.com/office/drawing/2014/main" id="{6E2FDD5C-CB26-46E4-AFA9-0FC8B09DF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364" y="4182104"/>
            <a:ext cx="8295271" cy="190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These modifier combinations are not allowed: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   </a:t>
            </a:r>
            <a:r>
              <a:rPr lang="de-DE" alt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abstract final</a:t>
            </a: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void go( );    //not legal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   abstract static</a:t>
            </a: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void go( );   //not legal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   </a:t>
            </a:r>
            <a:r>
              <a:rPr lang="de-DE" alt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abstract private</a:t>
            </a:r>
            <a:r>
              <a:rPr lang="de-DE" alt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void go( );   //not legal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36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Times New Roman</vt:lpstr>
      <vt:lpstr>Office Theme</vt:lpstr>
      <vt:lpstr>abstract keyword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keyword</dc:title>
  <dc:creator>anoop ingole</dc:creator>
  <cp:lastModifiedBy>anoop ingole</cp:lastModifiedBy>
  <cp:revision>1</cp:revision>
  <dcterms:created xsi:type="dcterms:W3CDTF">2019-02-22T16:50:34Z</dcterms:created>
  <dcterms:modified xsi:type="dcterms:W3CDTF">2019-02-22T16:50:49Z</dcterms:modified>
</cp:coreProperties>
</file>